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6530D-4C6D-428C-AEBF-78E213EA7BB4}" v="55" dt="2022-11-16T20:17:50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1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Corella" userId="489df00013e770df" providerId="LiveId" clId="{111BA4DA-376B-442D-BCDF-63B39AA53188}"/>
    <pc:docChg chg="undo redo custSel addSld delSld modSld">
      <pc:chgData name="Francisco Corella" userId="489df00013e770df" providerId="LiveId" clId="{111BA4DA-376B-442D-BCDF-63B39AA53188}" dt="2022-11-03T01:18:05.563" v="9356" actId="20577"/>
      <pc:docMkLst>
        <pc:docMk/>
      </pc:docMkLst>
      <pc:sldChg chg="modSp mod">
        <pc:chgData name="Francisco Corella" userId="489df00013e770df" providerId="LiveId" clId="{111BA4DA-376B-442D-BCDF-63B39AA53188}" dt="2022-11-02T16:00:31.189" v="6551" actId="20577"/>
        <pc:sldMkLst>
          <pc:docMk/>
          <pc:sldMk cId="168699006" sldId="256"/>
        </pc:sldMkLst>
        <pc:spChg chg="mod">
          <ac:chgData name="Francisco Corella" userId="489df00013e770df" providerId="LiveId" clId="{111BA4DA-376B-442D-BCDF-63B39AA53188}" dt="2022-11-02T16:00:31.189" v="6551" actId="20577"/>
          <ac:spMkLst>
            <pc:docMk/>
            <pc:sldMk cId="168699006" sldId="256"/>
            <ac:spMk id="2" creationId="{36BA1D7F-EEC8-AE7B-F6BB-8F55BD5B1CDD}"/>
          </ac:spMkLst>
        </pc:spChg>
        <pc:spChg chg="mod">
          <ac:chgData name="Francisco Corella" userId="489df00013e770df" providerId="LiveId" clId="{111BA4DA-376B-442D-BCDF-63B39AA53188}" dt="2022-11-02T06:21:54.352" v="2400" actId="20577"/>
          <ac:spMkLst>
            <pc:docMk/>
            <pc:sldMk cId="168699006" sldId="256"/>
            <ac:spMk id="3" creationId="{52009EF1-50D2-FCBB-F774-CFF293DAE300}"/>
          </ac:spMkLst>
        </pc:spChg>
      </pc:sldChg>
      <pc:sldChg chg="modSp mod">
        <pc:chgData name="Francisco Corella" userId="489df00013e770df" providerId="LiveId" clId="{111BA4DA-376B-442D-BCDF-63B39AA53188}" dt="2022-11-03T01:05:46.466" v="8988" actId="20577"/>
        <pc:sldMkLst>
          <pc:docMk/>
          <pc:sldMk cId="240999315" sldId="257"/>
        </pc:sldMkLst>
        <pc:spChg chg="mod">
          <ac:chgData name="Francisco Corella" userId="489df00013e770df" providerId="LiveId" clId="{111BA4DA-376B-442D-BCDF-63B39AA53188}" dt="2022-11-02T16:48:08.277" v="7933" actId="1035"/>
          <ac:spMkLst>
            <pc:docMk/>
            <pc:sldMk cId="240999315" sldId="257"/>
            <ac:spMk id="2" creationId="{A369A58F-1315-155D-8A7D-92BEE56725F9}"/>
          </ac:spMkLst>
        </pc:spChg>
        <pc:spChg chg="mod">
          <ac:chgData name="Francisco Corella" userId="489df00013e770df" providerId="LiveId" clId="{111BA4DA-376B-442D-BCDF-63B39AA53188}" dt="2022-11-03T01:05:46.466" v="8988" actId="20577"/>
          <ac:spMkLst>
            <pc:docMk/>
            <pc:sldMk cId="240999315" sldId="257"/>
            <ac:spMk id="3" creationId="{004F7BA4-1A21-3EF1-217F-16676E2B5855}"/>
          </ac:spMkLst>
        </pc:spChg>
      </pc:sldChg>
      <pc:sldChg chg="modSp mod">
        <pc:chgData name="Francisco Corella" userId="489df00013e770df" providerId="LiveId" clId="{111BA4DA-376B-442D-BCDF-63B39AA53188}" dt="2022-11-02T16:10:39.239" v="6850" actId="1036"/>
        <pc:sldMkLst>
          <pc:docMk/>
          <pc:sldMk cId="519418506" sldId="258"/>
        </pc:sldMkLst>
        <pc:spChg chg="mod">
          <ac:chgData name="Francisco Corella" userId="489df00013e770df" providerId="LiveId" clId="{111BA4DA-376B-442D-BCDF-63B39AA53188}" dt="2022-11-02T16:10:39.239" v="6850" actId="1036"/>
          <ac:spMkLst>
            <pc:docMk/>
            <pc:sldMk cId="519418506" sldId="258"/>
            <ac:spMk id="2" creationId="{116CC9BD-3833-74C4-06E4-DC384C7A0C8F}"/>
          </ac:spMkLst>
        </pc:spChg>
        <pc:spChg chg="mod">
          <ac:chgData name="Francisco Corella" userId="489df00013e770df" providerId="LiveId" clId="{111BA4DA-376B-442D-BCDF-63B39AA53188}" dt="2022-11-02T16:09:46.201" v="6826" actId="1036"/>
          <ac:spMkLst>
            <pc:docMk/>
            <pc:sldMk cId="519418506" sldId="258"/>
            <ac:spMk id="3" creationId="{55B30198-5BC8-078B-BEAE-CF5B68D73E4B}"/>
          </ac:spMkLst>
        </pc:spChg>
      </pc:sldChg>
      <pc:sldChg chg="modSp mod">
        <pc:chgData name="Francisco Corella" userId="489df00013e770df" providerId="LiveId" clId="{111BA4DA-376B-442D-BCDF-63B39AA53188}" dt="2022-11-02T17:33:01.692" v="8895" actId="12"/>
        <pc:sldMkLst>
          <pc:docMk/>
          <pc:sldMk cId="427098304" sldId="259"/>
        </pc:sldMkLst>
        <pc:spChg chg="mod">
          <ac:chgData name="Francisco Corella" userId="489df00013e770df" providerId="LiveId" clId="{111BA4DA-376B-442D-BCDF-63B39AA53188}" dt="2022-11-02T17:32:10.616" v="8882" actId="20577"/>
          <ac:spMkLst>
            <pc:docMk/>
            <pc:sldMk cId="427098304" sldId="259"/>
            <ac:spMk id="2" creationId="{E58B7489-A6C8-9C0B-F711-1D1828413848}"/>
          </ac:spMkLst>
        </pc:spChg>
        <pc:spChg chg="mod">
          <ac:chgData name="Francisco Corella" userId="489df00013e770df" providerId="LiveId" clId="{111BA4DA-376B-442D-BCDF-63B39AA53188}" dt="2022-11-02T17:33:01.692" v="8895" actId="12"/>
          <ac:spMkLst>
            <pc:docMk/>
            <pc:sldMk cId="427098304" sldId="259"/>
            <ac:spMk id="3" creationId="{EB4F076B-5611-9480-3C8B-FB20501BD0D8}"/>
          </ac:spMkLst>
        </pc:spChg>
      </pc:sldChg>
      <pc:sldChg chg="modSp new mod">
        <pc:chgData name="Francisco Corella" userId="489df00013e770df" providerId="LiveId" clId="{111BA4DA-376B-442D-BCDF-63B39AA53188}" dt="2022-11-02T06:55:34.367" v="4822" actId="20577"/>
        <pc:sldMkLst>
          <pc:docMk/>
          <pc:sldMk cId="2304259248" sldId="260"/>
        </pc:sldMkLst>
        <pc:spChg chg="mod">
          <ac:chgData name="Francisco Corella" userId="489df00013e770df" providerId="LiveId" clId="{111BA4DA-376B-442D-BCDF-63B39AA53188}" dt="2022-11-02T06:22:40.521" v="2447" actId="20577"/>
          <ac:spMkLst>
            <pc:docMk/>
            <pc:sldMk cId="2304259248" sldId="260"/>
            <ac:spMk id="2" creationId="{338AFCCE-7C12-6BAF-6315-CFEAB548DE02}"/>
          </ac:spMkLst>
        </pc:spChg>
        <pc:spChg chg="mod">
          <ac:chgData name="Francisco Corella" userId="489df00013e770df" providerId="LiveId" clId="{111BA4DA-376B-442D-BCDF-63B39AA53188}" dt="2022-11-02T06:55:34.367" v="4822" actId="20577"/>
          <ac:spMkLst>
            <pc:docMk/>
            <pc:sldMk cId="2304259248" sldId="260"/>
            <ac:spMk id="3" creationId="{CC042073-1669-9902-72DD-4D8D20C00034}"/>
          </ac:spMkLst>
        </pc:spChg>
      </pc:sldChg>
      <pc:sldChg chg="modSp new mod">
        <pc:chgData name="Francisco Corella" userId="489df00013e770df" providerId="LiveId" clId="{111BA4DA-376B-442D-BCDF-63B39AA53188}" dt="2022-11-03T01:18:05.563" v="9356" actId="20577"/>
        <pc:sldMkLst>
          <pc:docMk/>
          <pc:sldMk cId="296404538" sldId="261"/>
        </pc:sldMkLst>
        <pc:spChg chg="mod">
          <ac:chgData name="Francisco Corella" userId="489df00013e770df" providerId="LiveId" clId="{111BA4DA-376B-442D-BCDF-63B39AA53188}" dt="2022-11-02T06:57:00.241" v="4845" actId="20577"/>
          <ac:spMkLst>
            <pc:docMk/>
            <pc:sldMk cId="296404538" sldId="261"/>
            <ac:spMk id="2" creationId="{6E7D3BBF-438E-5680-8D98-0BAC92084FE2}"/>
          </ac:spMkLst>
        </pc:spChg>
        <pc:spChg chg="mod">
          <ac:chgData name="Francisco Corella" userId="489df00013e770df" providerId="LiveId" clId="{111BA4DA-376B-442D-BCDF-63B39AA53188}" dt="2022-11-03T01:18:05.563" v="9356" actId="20577"/>
          <ac:spMkLst>
            <pc:docMk/>
            <pc:sldMk cId="296404538" sldId="261"/>
            <ac:spMk id="3" creationId="{A29CD81B-289D-C6D1-21F8-B6D314FF1A46}"/>
          </ac:spMkLst>
        </pc:spChg>
      </pc:sldChg>
      <pc:sldChg chg="modSp new mod">
        <pc:chgData name="Francisco Corella" userId="489df00013e770df" providerId="LiveId" clId="{111BA4DA-376B-442D-BCDF-63B39AA53188}" dt="2022-11-02T17:37:15.177" v="8907" actId="20577"/>
        <pc:sldMkLst>
          <pc:docMk/>
          <pc:sldMk cId="2207427345" sldId="262"/>
        </pc:sldMkLst>
        <pc:spChg chg="mod">
          <ac:chgData name="Francisco Corella" userId="489df00013e770df" providerId="LiveId" clId="{111BA4DA-376B-442D-BCDF-63B39AA53188}" dt="2022-11-02T17:08:53.909" v="8587" actId="1035"/>
          <ac:spMkLst>
            <pc:docMk/>
            <pc:sldMk cId="2207427345" sldId="262"/>
            <ac:spMk id="2" creationId="{1F328EDC-412A-2719-8FD7-1920DFBBE942}"/>
          </ac:spMkLst>
        </pc:spChg>
        <pc:spChg chg="mod">
          <ac:chgData name="Francisco Corella" userId="489df00013e770df" providerId="LiveId" clId="{111BA4DA-376B-442D-BCDF-63B39AA53188}" dt="2022-11-02T17:37:15.177" v="8907" actId="20577"/>
          <ac:spMkLst>
            <pc:docMk/>
            <pc:sldMk cId="2207427345" sldId="262"/>
            <ac:spMk id="3" creationId="{97EB1D57-C940-A7A8-129F-0681AFB4BCB8}"/>
          </ac:spMkLst>
        </pc:spChg>
      </pc:sldChg>
      <pc:sldChg chg="modSp new mod">
        <pc:chgData name="Francisco Corella" userId="489df00013e770df" providerId="LiveId" clId="{111BA4DA-376B-442D-BCDF-63B39AA53188}" dt="2022-11-03T01:17:43.250" v="9349" actId="20577"/>
        <pc:sldMkLst>
          <pc:docMk/>
          <pc:sldMk cId="439922532" sldId="263"/>
        </pc:sldMkLst>
        <pc:spChg chg="mod">
          <ac:chgData name="Francisco Corella" userId="489df00013e770df" providerId="LiveId" clId="{111BA4DA-376B-442D-BCDF-63B39AA53188}" dt="2022-11-03T01:14:16.832" v="9163" actId="20577"/>
          <ac:spMkLst>
            <pc:docMk/>
            <pc:sldMk cId="439922532" sldId="263"/>
            <ac:spMk id="2" creationId="{E284F171-8C40-C54C-3825-580E8BF62AA8}"/>
          </ac:spMkLst>
        </pc:spChg>
        <pc:spChg chg="mod">
          <ac:chgData name="Francisco Corella" userId="489df00013e770df" providerId="LiveId" clId="{111BA4DA-376B-442D-BCDF-63B39AA53188}" dt="2022-11-03T01:17:43.250" v="9349" actId="20577"/>
          <ac:spMkLst>
            <pc:docMk/>
            <pc:sldMk cId="439922532" sldId="263"/>
            <ac:spMk id="3" creationId="{0B7F0DF4-0D7C-6EF0-2754-9A5121E34DE6}"/>
          </ac:spMkLst>
        </pc:spChg>
      </pc:sldChg>
      <pc:sldChg chg="modSp add del mod">
        <pc:chgData name="Francisco Corella" userId="489df00013e770df" providerId="LiveId" clId="{111BA4DA-376B-442D-BCDF-63B39AA53188}" dt="2022-11-02T16:51:16.682" v="7947" actId="2696"/>
        <pc:sldMkLst>
          <pc:docMk/>
          <pc:sldMk cId="2734918369" sldId="263"/>
        </pc:sldMkLst>
        <pc:spChg chg="mod">
          <ac:chgData name="Francisco Corella" userId="489df00013e770df" providerId="LiveId" clId="{111BA4DA-376B-442D-BCDF-63B39AA53188}" dt="2022-11-02T16:49:39.059" v="7937" actId="20577"/>
          <ac:spMkLst>
            <pc:docMk/>
            <pc:sldMk cId="2734918369" sldId="263"/>
            <ac:spMk id="2" creationId="{E58B7489-A6C8-9C0B-F711-1D1828413848}"/>
          </ac:spMkLst>
        </pc:spChg>
      </pc:sldChg>
    </pc:docChg>
  </pc:docChgLst>
  <pc:docChgLst>
    <pc:chgData name="Francisco Corella" userId="489df00013e770df" providerId="LiveId" clId="{6F96530D-4C6D-428C-AEBF-78E213EA7BB4}"/>
    <pc:docChg chg="undo redo custSel addSld delSld modSld sldOrd">
      <pc:chgData name="Francisco Corella" userId="489df00013e770df" providerId="LiveId" clId="{6F96530D-4C6D-428C-AEBF-78E213EA7BB4}" dt="2022-11-29T16:13:59.665" v="8699" actId="20577"/>
      <pc:docMkLst>
        <pc:docMk/>
      </pc:docMkLst>
      <pc:sldChg chg="addSp delSp modSp mod">
        <pc:chgData name="Francisco Corella" userId="489df00013e770df" providerId="LiveId" clId="{6F96530D-4C6D-428C-AEBF-78E213EA7BB4}" dt="2022-11-29T16:13:59.665" v="8699" actId="20577"/>
        <pc:sldMkLst>
          <pc:docMk/>
          <pc:sldMk cId="168699006" sldId="256"/>
        </pc:sldMkLst>
        <pc:spChg chg="mod">
          <ac:chgData name="Francisco Corella" userId="489df00013e770df" providerId="LiveId" clId="{6F96530D-4C6D-428C-AEBF-78E213EA7BB4}" dt="2022-11-29T16:13:59.665" v="8699" actId="20577"/>
          <ac:spMkLst>
            <pc:docMk/>
            <pc:sldMk cId="168699006" sldId="256"/>
            <ac:spMk id="2" creationId="{36BA1D7F-EEC8-AE7B-F6BB-8F55BD5B1CDD}"/>
          </ac:spMkLst>
        </pc:spChg>
        <pc:spChg chg="mod">
          <ac:chgData name="Francisco Corella" userId="489df00013e770df" providerId="LiveId" clId="{6F96530D-4C6D-428C-AEBF-78E213EA7BB4}" dt="2022-11-16T03:48:34.833" v="479" actId="1035"/>
          <ac:spMkLst>
            <pc:docMk/>
            <pc:sldMk cId="168699006" sldId="256"/>
            <ac:spMk id="3" creationId="{52009EF1-50D2-FCBB-F774-CFF293DAE300}"/>
          </ac:spMkLst>
        </pc:spChg>
        <pc:spChg chg="add mod">
          <ac:chgData name="Francisco Corella" userId="489df00013e770df" providerId="LiveId" clId="{6F96530D-4C6D-428C-AEBF-78E213EA7BB4}" dt="2022-11-29T16:13:46.029" v="8697" actId="20577"/>
          <ac:spMkLst>
            <pc:docMk/>
            <pc:sldMk cId="168699006" sldId="256"/>
            <ac:spMk id="4" creationId="{7F7F5BE9-07E0-7A98-D1EA-8E47A5139742}"/>
          </ac:spMkLst>
        </pc:spChg>
        <pc:spChg chg="add del mod">
          <ac:chgData name="Francisco Corella" userId="489df00013e770df" providerId="LiveId" clId="{6F96530D-4C6D-428C-AEBF-78E213EA7BB4}" dt="2022-11-26T00:09:49.670" v="8527"/>
          <ac:spMkLst>
            <pc:docMk/>
            <pc:sldMk cId="168699006" sldId="256"/>
            <ac:spMk id="5" creationId="{2EE1CD04-7F87-32AD-AD77-2A4DED2108E1}"/>
          </ac:spMkLst>
        </pc:spChg>
        <pc:spChg chg="add del mod">
          <ac:chgData name="Francisco Corella" userId="489df00013e770df" providerId="LiveId" clId="{6F96530D-4C6D-428C-AEBF-78E213EA7BB4}" dt="2022-11-16T15:39:32.560" v="2133"/>
          <ac:spMkLst>
            <pc:docMk/>
            <pc:sldMk cId="168699006" sldId="256"/>
            <ac:spMk id="5" creationId="{7C27B8B6-018E-6960-2436-BB6BAC3FE78E}"/>
          </ac:spMkLst>
        </pc:spChg>
        <pc:spChg chg="add mod">
          <ac:chgData name="Francisco Corella" userId="489df00013e770df" providerId="LiveId" clId="{6F96530D-4C6D-428C-AEBF-78E213EA7BB4}" dt="2022-11-26T00:11:33.480" v="8604" actId="1035"/>
          <ac:spMkLst>
            <pc:docMk/>
            <pc:sldMk cId="168699006" sldId="256"/>
            <ac:spMk id="6" creationId="{D48A5C17-65D2-5BDD-66AE-71EBA20460B9}"/>
          </ac:spMkLst>
        </pc:spChg>
      </pc:sldChg>
      <pc:sldChg chg="del">
        <pc:chgData name="Francisco Corella" userId="489df00013e770df" providerId="LiveId" clId="{6F96530D-4C6D-428C-AEBF-78E213EA7BB4}" dt="2022-11-16T04:50:09.919" v="756" actId="47"/>
        <pc:sldMkLst>
          <pc:docMk/>
          <pc:sldMk cId="240999315" sldId="257"/>
        </pc:sldMkLst>
      </pc:sldChg>
      <pc:sldChg chg="del">
        <pc:chgData name="Francisco Corella" userId="489df00013e770df" providerId="LiveId" clId="{6F96530D-4C6D-428C-AEBF-78E213EA7BB4}" dt="2022-11-16T04:50:09.919" v="756" actId="47"/>
        <pc:sldMkLst>
          <pc:docMk/>
          <pc:sldMk cId="519418506" sldId="258"/>
        </pc:sldMkLst>
      </pc:sldChg>
      <pc:sldChg chg="del">
        <pc:chgData name="Francisco Corella" userId="489df00013e770df" providerId="LiveId" clId="{6F96530D-4C6D-428C-AEBF-78E213EA7BB4}" dt="2022-11-16T04:50:09.919" v="756" actId="47"/>
        <pc:sldMkLst>
          <pc:docMk/>
          <pc:sldMk cId="427098304" sldId="259"/>
        </pc:sldMkLst>
      </pc:sldChg>
      <pc:sldChg chg="del">
        <pc:chgData name="Francisco Corella" userId="489df00013e770df" providerId="LiveId" clId="{6F96530D-4C6D-428C-AEBF-78E213EA7BB4}" dt="2022-11-16T04:50:09.919" v="756" actId="47"/>
        <pc:sldMkLst>
          <pc:docMk/>
          <pc:sldMk cId="2304259248" sldId="260"/>
        </pc:sldMkLst>
      </pc:sldChg>
      <pc:sldChg chg="del">
        <pc:chgData name="Francisco Corella" userId="489df00013e770df" providerId="LiveId" clId="{6F96530D-4C6D-428C-AEBF-78E213EA7BB4}" dt="2022-11-16T04:50:09.919" v="756" actId="47"/>
        <pc:sldMkLst>
          <pc:docMk/>
          <pc:sldMk cId="296404538" sldId="261"/>
        </pc:sldMkLst>
      </pc:sldChg>
      <pc:sldChg chg="del">
        <pc:chgData name="Francisco Corella" userId="489df00013e770df" providerId="LiveId" clId="{6F96530D-4C6D-428C-AEBF-78E213EA7BB4}" dt="2022-11-16T04:50:09.919" v="756" actId="47"/>
        <pc:sldMkLst>
          <pc:docMk/>
          <pc:sldMk cId="2207427345" sldId="262"/>
        </pc:sldMkLst>
      </pc:sldChg>
      <pc:sldChg chg="del">
        <pc:chgData name="Francisco Corella" userId="489df00013e770df" providerId="LiveId" clId="{6F96530D-4C6D-428C-AEBF-78E213EA7BB4}" dt="2022-11-16T04:50:09.919" v="756" actId="47"/>
        <pc:sldMkLst>
          <pc:docMk/>
          <pc:sldMk cId="439922532" sldId="263"/>
        </pc:sldMkLst>
      </pc:sldChg>
      <pc:sldChg chg="addSp delSp modSp new mod">
        <pc:chgData name="Francisco Corella" userId="489df00013e770df" providerId="LiveId" clId="{6F96530D-4C6D-428C-AEBF-78E213EA7BB4}" dt="2022-11-26T00:05:58.735" v="8502" actId="478"/>
        <pc:sldMkLst>
          <pc:docMk/>
          <pc:sldMk cId="968725708" sldId="264"/>
        </pc:sldMkLst>
        <pc:spChg chg="mod">
          <ac:chgData name="Francisco Corella" userId="489df00013e770df" providerId="LiveId" clId="{6F96530D-4C6D-428C-AEBF-78E213EA7BB4}" dt="2022-11-16T03:50:18.355" v="494" actId="20577"/>
          <ac:spMkLst>
            <pc:docMk/>
            <pc:sldMk cId="968725708" sldId="264"/>
            <ac:spMk id="2" creationId="{50315707-EDDC-9194-8848-CCF84B53666D}"/>
          </ac:spMkLst>
        </pc:spChg>
        <pc:spChg chg="mod">
          <ac:chgData name="Francisco Corella" userId="489df00013e770df" providerId="LiveId" clId="{6F96530D-4C6D-428C-AEBF-78E213EA7BB4}" dt="2022-11-16T20:43:17.852" v="3659"/>
          <ac:spMkLst>
            <pc:docMk/>
            <pc:sldMk cId="968725708" sldId="264"/>
            <ac:spMk id="3" creationId="{04D138ED-8D47-687D-E5D4-F3CE3945293E}"/>
          </ac:spMkLst>
        </pc:spChg>
        <pc:spChg chg="add del mod">
          <ac:chgData name="Francisco Corella" userId="489df00013e770df" providerId="LiveId" clId="{6F96530D-4C6D-428C-AEBF-78E213EA7BB4}" dt="2022-11-26T00:05:58.735" v="8502" actId="478"/>
          <ac:spMkLst>
            <pc:docMk/>
            <pc:sldMk cId="968725708" sldId="264"/>
            <ac:spMk id="4" creationId="{DAB5042C-5E9C-9CAC-E2AC-52F2FCB4600D}"/>
          </ac:spMkLst>
        </pc:spChg>
        <pc:spChg chg="add mod">
          <ac:chgData name="Francisco Corella" userId="489df00013e770df" providerId="LiveId" clId="{6F96530D-4C6D-428C-AEBF-78E213EA7BB4}" dt="2022-11-16T04:57:37.727" v="889" actId="571"/>
          <ac:spMkLst>
            <pc:docMk/>
            <pc:sldMk cId="968725708" sldId="264"/>
            <ac:spMk id="5" creationId="{52741949-776A-96F9-E001-BBA230E11D19}"/>
          </ac:spMkLst>
        </pc:spChg>
        <pc:spChg chg="add mod">
          <ac:chgData name="Francisco Corella" userId="489df00013e770df" providerId="LiveId" clId="{6F96530D-4C6D-428C-AEBF-78E213EA7BB4}" dt="2022-11-16T04:57:37.727" v="889" actId="571"/>
          <ac:spMkLst>
            <pc:docMk/>
            <pc:sldMk cId="968725708" sldId="264"/>
            <ac:spMk id="6" creationId="{2C8264B0-2A9A-DF4D-5CE3-01A28C3D0595}"/>
          </ac:spMkLst>
        </pc:spChg>
      </pc:sldChg>
      <pc:sldChg chg="modSp new mod">
        <pc:chgData name="Francisco Corella" userId="489df00013e770df" providerId="LiveId" clId="{6F96530D-4C6D-428C-AEBF-78E213EA7BB4}" dt="2022-11-16T05:41:31.661" v="1959" actId="20577"/>
        <pc:sldMkLst>
          <pc:docMk/>
          <pc:sldMk cId="3901844308" sldId="265"/>
        </pc:sldMkLst>
        <pc:spChg chg="mod">
          <ac:chgData name="Francisco Corella" userId="489df00013e770df" providerId="LiveId" clId="{6F96530D-4C6D-428C-AEBF-78E213EA7BB4}" dt="2022-11-16T05:30:32.845" v="1126" actId="114"/>
          <ac:spMkLst>
            <pc:docMk/>
            <pc:sldMk cId="3901844308" sldId="265"/>
            <ac:spMk id="2" creationId="{BC7D75AA-D072-7C69-95C6-B3CDDBE9B24C}"/>
          </ac:spMkLst>
        </pc:spChg>
        <pc:spChg chg="mod">
          <ac:chgData name="Francisco Corella" userId="489df00013e770df" providerId="LiveId" clId="{6F96530D-4C6D-428C-AEBF-78E213EA7BB4}" dt="2022-11-16T05:41:31.661" v="1959" actId="20577"/>
          <ac:spMkLst>
            <pc:docMk/>
            <pc:sldMk cId="3901844308" sldId="265"/>
            <ac:spMk id="3" creationId="{673225A4-7852-FE38-C3AD-D3562276000B}"/>
          </ac:spMkLst>
        </pc:spChg>
      </pc:sldChg>
      <pc:sldChg chg="addSp delSp modSp new mod">
        <pc:chgData name="Francisco Corella" userId="489df00013e770df" providerId="LiveId" clId="{6F96530D-4C6D-428C-AEBF-78E213EA7BB4}" dt="2022-11-16T18:14:53.088" v="2492" actId="1036"/>
        <pc:sldMkLst>
          <pc:docMk/>
          <pc:sldMk cId="1764514056" sldId="266"/>
        </pc:sldMkLst>
        <pc:spChg chg="mod">
          <ac:chgData name="Francisco Corella" userId="489df00013e770df" providerId="LiveId" clId="{6F96530D-4C6D-428C-AEBF-78E213EA7BB4}" dt="2022-11-16T15:30:59.020" v="2121" actId="1036"/>
          <ac:spMkLst>
            <pc:docMk/>
            <pc:sldMk cId="1764514056" sldId="266"/>
            <ac:spMk id="2" creationId="{BEA8B827-7F45-3CDB-7E41-0910637F3B35}"/>
          </ac:spMkLst>
        </pc:spChg>
        <pc:spChg chg="add del mod">
          <ac:chgData name="Francisco Corella" userId="489df00013e770df" providerId="LiveId" clId="{6F96530D-4C6D-428C-AEBF-78E213EA7BB4}" dt="2022-11-16T06:09:05.869" v="2061" actId="478"/>
          <ac:spMkLst>
            <pc:docMk/>
            <pc:sldMk cId="1764514056" sldId="266"/>
            <ac:spMk id="3" creationId="{72488470-F36A-BC5B-8267-6D003187DDD2}"/>
          </ac:spMkLst>
        </pc:spChg>
        <pc:spChg chg="add del mod">
          <ac:chgData name="Francisco Corella" userId="489df00013e770df" providerId="LiveId" clId="{6F96530D-4C6D-428C-AEBF-78E213EA7BB4}" dt="2022-11-16T06:09:21.739" v="2064"/>
          <ac:spMkLst>
            <pc:docMk/>
            <pc:sldMk cId="1764514056" sldId="266"/>
            <ac:spMk id="4" creationId="{E2017183-FC73-CE2A-533F-6118038FD188}"/>
          </ac:spMkLst>
        </pc:spChg>
        <pc:spChg chg="add del mod">
          <ac:chgData name="Francisco Corella" userId="489df00013e770df" providerId="LiveId" clId="{6F96530D-4C6D-428C-AEBF-78E213EA7BB4}" dt="2022-11-16T15:16:00.731" v="2083" actId="478"/>
          <ac:spMkLst>
            <pc:docMk/>
            <pc:sldMk cId="1764514056" sldId="266"/>
            <ac:spMk id="5" creationId="{428B0C15-B8A6-000A-5FA5-1E9F040578B3}"/>
          </ac:spMkLst>
        </pc:spChg>
        <pc:spChg chg="add mod ord">
          <ac:chgData name="Francisco Corella" userId="489df00013e770df" providerId="LiveId" clId="{6F96530D-4C6D-428C-AEBF-78E213EA7BB4}" dt="2022-11-16T15:30:28.909" v="2088" actId="14100"/>
          <ac:spMkLst>
            <pc:docMk/>
            <pc:sldMk cId="1764514056" sldId="266"/>
            <ac:spMk id="6" creationId="{A71C429E-026D-1526-9D4B-7B5F23175D3F}"/>
          </ac:spMkLst>
        </pc:spChg>
        <pc:spChg chg="add mod">
          <ac:chgData name="Francisco Corella" userId="489df00013e770df" providerId="LiveId" clId="{6F96530D-4C6D-428C-AEBF-78E213EA7BB4}" dt="2022-11-16T15:55:16.194" v="2315" actId="207"/>
          <ac:spMkLst>
            <pc:docMk/>
            <pc:sldMk cId="1764514056" sldId="266"/>
            <ac:spMk id="7" creationId="{CAD44F6A-9CF6-BDFE-E43D-BC812F6747AD}"/>
          </ac:spMkLst>
        </pc:spChg>
        <pc:spChg chg="add mod">
          <ac:chgData name="Francisco Corella" userId="489df00013e770df" providerId="LiveId" clId="{6F96530D-4C6D-428C-AEBF-78E213EA7BB4}" dt="2022-11-16T15:41:17.559" v="2163" actId="1035"/>
          <ac:spMkLst>
            <pc:docMk/>
            <pc:sldMk cId="1764514056" sldId="266"/>
            <ac:spMk id="8" creationId="{2CEC0F83-C76D-34C0-0729-9EB29212FD87}"/>
          </ac:spMkLst>
        </pc:spChg>
        <pc:spChg chg="add mod">
          <ac:chgData name="Francisco Corella" userId="489df00013e770df" providerId="LiveId" clId="{6F96530D-4C6D-428C-AEBF-78E213EA7BB4}" dt="2022-11-16T15:42:13.307" v="2180" actId="20577"/>
          <ac:spMkLst>
            <pc:docMk/>
            <pc:sldMk cId="1764514056" sldId="266"/>
            <ac:spMk id="9" creationId="{74F393D4-E6BD-ECB3-A34D-9F19FDE16A99}"/>
          </ac:spMkLst>
        </pc:spChg>
        <pc:spChg chg="add mod ord">
          <ac:chgData name="Francisco Corella" userId="489df00013e770df" providerId="LiveId" clId="{6F96530D-4C6D-428C-AEBF-78E213EA7BB4}" dt="2022-11-16T15:47:32.659" v="2220" actId="1035"/>
          <ac:spMkLst>
            <pc:docMk/>
            <pc:sldMk cId="1764514056" sldId="266"/>
            <ac:spMk id="10" creationId="{3751E955-D452-46C5-3E2D-8D64F036C334}"/>
          </ac:spMkLst>
        </pc:spChg>
        <pc:spChg chg="add mod ord">
          <ac:chgData name="Francisco Corella" userId="489df00013e770df" providerId="LiveId" clId="{6F96530D-4C6D-428C-AEBF-78E213EA7BB4}" dt="2022-11-16T15:47:08.572" v="2212" actId="14100"/>
          <ac:spMkLst>
            <pc:docMk/>
            <pc:sldMk cId="1764514056" sldId="266"/>
            <ac:spMk id="11" creationId="{26FC4C2F-B296-EEDC-DE6F-D2EBDA761F49}"/>
          </ac:spMkLst>
        </pc:spChg>
        <pc:spChg chg="add mod">
          <ac:chgData name="Francisco Corella" userId="489df00013e770df" providerId="LiveId" clId="{6F96530D-4C6D-428C-AEBF-78E213EA7BB4}" dt="2022-11-16T15:47:51.827" v="2222" actId="1076"/>
          <ac:spMkLst>
            <pc:docMk/>
            <pc:sldMk cId="1764514056" sldId="266"/>
            <ac:spMk id="12" creationId="{76010393-7E12-6A8D-3191-E73A98725530}"/>
          </ac:spMkLst>
        </pc:spChg>
        <pc:spChg chg="add mod">
          <ac:chgData name="Francisco Corella" userId="489df00013e770df" providerId="LiveId" clId="{6F96530D-4C6D-428C-AEBF-78E213EA7BB4}" dt="2022-11-16T15:48:20.914" v="2248" actId="20577"/>
          <ac:spMkLst>
            <pc:docMk/>
            <pc:sldMk cId="1764514056" sldId="266"/>
            <ac:spMk id="13" creationId="{C5FF3AD3-D43A-C90A-D2B5-2504AA9524D0}"/>
          </ac:spMkLst>
        </pc:spChg>
        <pc:spChg chg="add mod">
          <ac:chgData name="Francisco Corella" userId="489df00013e770df" providerId="LiveId" clId="{6F96530D-4C6D-428C-AEBF-78E213EA7BB4}" dt="2022-11-16T18:11:03.826" v="2438" actId="14100"/>
          <ac:spMkLst>
            <pc:docMk/>
            <pc:sldMk cId="1764514056" sldId="266"/>
            <ac:spMk id="14" creationId="{B9642060-14F8-E189-457A-F8A1C3E274C9}"/>
          </ac:spMkLst>
        </pc:spChg>
        <pc:spChg chg="add mod">
          <ac:chgData name="Francisco Corella" userId="489df00013e770df" providerId="LiveId" clId="{6F96530D-4C6D-428C-AEBF-78E213EA7BB4}" dt="2022-11-16T15:53:38.725" v="2313" actId="20577"/>
          <ac:spMkLst>
            <pc:docMk/>
            <pc:sldMk cId="1764514056" sldId="266"/>
            <ac:spMk id="15" creationId="{0B2C11A4-B6F6-29D2-603A-F1B71786246C}"/>
          </ac:spMkLst>
        </pc:spChg>
        <pc:spChg chg="add mod">
          <ac:chgData name="Francisco Corella" userId="489df00013e770df" providerId="LiveId" clId="{6F96530D-4C6D-428C-AEBF-78E213EA7BB4}" dt="2022-11-16T18:06:32.536" v="2418" actId="1582"/>
          <ac:spMkLst>
            <pc:docMk/>
            <pc:sldMk cId="1764514056" sldId="266"/>
            <ac:spMk id="16" creationId="{B504E737-64A6-86FB-EDC9-5995BFF9D4D3}"/>
          </ac:spMkLst>
        </pc:spChg>
        <pc:spChg chg="add mod">
          <ac:chgData name="Francisco Corella" userId="489df00013e770df" providerId="LiveId" clId="{6F96530D-4C6D-428C-AEBF-78E213EA7BB4}" dt="2022-11-16T17:56:04.009" v="2350" actId="1076"/>
          <ac:spMkLst>
            <pc:docMk/>
            <pc:sldMk cId="1764514056" sldId="266"/>
            <ac:spMk id="17" creationId="{F031C875-67D5-FD7E-2D9A-8948F91C3052}"/>
          </ac:spMkLst>
        </pc:spChg>
        <pc:spChg chg="add mod">
          <ac:chgData name="Francisco Corella" userId="489df00013e770df" providerId="LiveId" clId="{6F96530D-4C6D-428C-AEBF-78E213EA7BB4}" dt="2022-11-16T18:11:22.736" v="2440" actId="14100"/>
          <ac:spMkLst>
            <pc:docMk/>
            <pc:sldMk cId="1764514056" sldId="266"/>
            <ac:spMk id="18" creationId="{CD0327BD-DC7A-29FC-3CA1-E40ACBAFEC2B}"/>
          </ac:spMkLst>
        </pc:spChg>
        <pc:spChg chg="add mod">
          <ac:chgData name="Francisco Corella" userId="489df00013e770df" providerId="LiveId" clId="{6F96530D-4C6D-428C-AEBF-78E213EA7BB4}" dt="2022-11-16T18:04:10.847" v="2412" actId="1036"/>
          <ac:spMkLst>
            <pc:docMk/>
            <pc:sldMk cId="1764514056" sldId="266"/>
            <ac:spMk id="19" creationId="{0AF68EB3-BFA1-3309-79A5-4747F33A00AE}"/>
          </ac:spMkLst>
        </pc:spChg>
        <pc:spChg chg="add del mod">
          <ac:chgData name="Francisco Corella" userId="489df00013e770df" providerId="LiveId" clId="{6F96530D-4C6D-428C-AEBF-78E213EA7BB4}" dt="2022-11-16T18:12:19.814" v="2446"/>
          <ac:spMkLst>
            <pc:docMk/>
            <pc:sldMk cId="1764514056" sldId="266"/>
            <ac:spMk id="26" creationId="{878899CA-F668-05BB-7ABB-7A91C78789C4}"/>
          </ac:spMkLst>
        </pc:spChg>
        <pc:spChg chg="add del mod">
          <ac:chgData name="Francisco Corella" userId="489df00013e770df" providerId="LiveId" clId="{6F96530D-4C6D-428C-AEBF-78E213EA7BB4}" dt="2022-11-16T18:12:19.814" v="2446"/>
          <ac:spMkLst>
            <pc:docMk/>
            <pc:sldMk cId="1764514056" sldId="266"/>
            <ac:spMk id="27" creationId="{3A741227-BD5D-92C8-1DB1-356023B2EED3}"/>
          </ac:spMkLst>
        </pc:spChg>
        <pc:spChg chg="add mod">
          <ac:chgData name="Francisco Corella" userId="489df00013e770df" providerId="LiveId" clId="{6F96530D-4C6D-428C-AEBF-78E213EA7BB4}" dt="2022-11-16T18:14:53.088" v="2492" actId="1036"/>
          <ac:spMkLst>
            <pc:docMk/>
            <pc:sldMk cId="1764514056" sldId="266"/>
            <ac:spMk id="28" creationId="{C000B54B-C9D3-CE50-EEEB-1F3CC5E7E77A}"/>
          </ac:spMkLst>
        </pc:spChg>
        <pc:cxnChg chg="add mod">
          <ac:chgData name="Francisco Corella" userId="489df00013e770df" providerId="LiveId" clId="{6F96530D-4C6D-428C-AEBF-78E213EA7BB4}" dt="2022-11-16T18:11:50.678" v="2444" actId="14100"/>
          <ac:cxnSpMkLst>
            <pc:docMk/>
            <pc:sldMk cId="1764514056" sldId="266"/>
            <ac:cxnSpMk id="21" creationId="{1762DFC4-33AC-E105-97BB-6E7B400C0D6A}"/>
          </ac:cxnSpMkLst>
        </pc:cxnChg>
      </pc:sldChg>
      <pc:sldChg chg="addSp delSp modSp new del mod">
        <pc:chgData name="Francisco Corella" userId="489df00013e770df" providerId="LiveId" clId="{6F96530D-4C6D-428C-AEBF-78E213EA7BB4}" dt="2022-11-16T06:01:08.939" v="1972" actId="2696"/>
        <pc:sldMkLst>
          <pc:docMk/>
          <pc:sldMk cId="2118964469" sldId="266"/>
        </pc:sldMkLst>
        <pc:spChg chg="del mod">
          <ac:chgData name="Francisco Corella" userId="489df00013e770df" providerId="LiveId" clId="{6F96530D-4C6D-428C-AEBF-78E213EA7BB4}" dt="2022-11-16T06:00:54.893" v="1971" actId="478"/>
          <ac:spMkLst>
            <pc:docMk/>
            <pc:sldMk cId="2118964469" sldId="266"/>
            <ac:spMk id="2" creationId="{CCE30956-005C-2057-30D3-D0B06DBB654B}"/>
          </ac:spMkLst>
        </pc:spChg>
        <pc:spChg chg="del">
          <ac:chgData name="Francisco Corella" userId="489df00013e770df" providerId="LiveId" clId="{6F96530D-4C6D-428C-AEBF-78E213EA7BB4}" dt="2022-11-16T06:00:54.893" v="1971" actId="478"/>
          <ac:spMkLst>
            <pc:docMk/>
            <pc:sldMk cId="2118964469" sldId="266"/>
            <ac:spMk id="3" creationId="{FF26C630-073B-6E3F-E812-61EF73D09025}"/>
          </ac:spMkLst>
        </pc:spChg>
        <pc:spChg chg="add mod">
          <ac:chgData name="Francisco Corella" userId="489df00013e770df" providerId="LiveId" clId="{6F96530D-4C6D-428C-AEBF-78E213EA7BB4}" dt="2022-11-16T06:00:54.893" v="1971" actId="478"/>
          <ac:spMkLst>
            <pc:docMk/>
            <pc:sldMk cId="2118964469" sldId="266"/>
            <ac:spMk id="5" creationId="{A9BD19F4-1C2F-6390-BCAA-F32A27A381F1}"/>
          </ac:spMkLst>
        </pc:spChg>
      </pc:sldChg>
      <pc:sldChg chg="addSp delSp modSp add mod">
        <pc:chgData name="Francisco Corella" userId="489df00013e770df" providerId="LiveId" clId="{6F96530D-4C6D-428C-AEBF-78E213EA7BB4}" dt="2022-11-16T18:42:10.112" v="2886"/>
        <pc:sldMkLst>
          <pc:docMk/>
          <pc:sldMk cId="1340557129" sldId="267"/>
        </pc:sldMkLst>
        <pc:spChg chg="mod">
          <ac:chgData name="Francisco Corella" userId="489df00013e770df" providerId="LiveId" clId="{6F96530D-4C6D-428C-AEBF-78E213EA7BB4}" dt="2022-11-16T18:41:48.097" v="2885" actId="1037"/>
          <ac:spMkLst>
            <pc:docMk/>
            <pc:sldMk cId="1340557129" sldId="267"/>
            <ac:spMk id="6" creationId="{A71C429E-026D-1526-9D4B-7B5F23175D3F}"/>
          </ac:spMkLst>
        </pc:spChg>
        <pc:spChg chg="mod">
          <ac:chgData name="Francisco Corella" userId="489df00013e770df" providerId="LiveId" clId="{6F96530D-4C6D-428C-AEBF-78E213EA7BB4}" dt="2022-11-16T18:39:15.721" v="2759" actId="14100"/>
          <ac:spMkLst>
            <pc:docMk/>
            <pc:sldMk cId="1340557129" sldId="267"/>
            <ac:spMk id="16" creationId="{B504E737-64A6-86FB-EDC9-5995BFF9D4D3}"/>
          </ac:spMkLst>
        </pc:spChg>
        <pc:spChg chg="mod">
          <ac:chgData name="Francisco Corella" userId="489df00013e770df" providerId="LiveId" clId="{6F96530D-4C6D-428C-AEBF-78E213EA7BB4}" dt="2022-11-16T18:39:06.674" v="2758" actId="20577"/>
          <ac:spMkLst>
            <pc:docMk/>
            <pc:sldMk cId="1340557129" sldId="267"/>
            <ac:spMk id="17" creationId="{F031C875-67D5-FD7E-2D9A-8948F91C3052}"/>
          </ac:spMkLst>
        </pc:spChg>
        <pc:spChg chg="add mod">
          <ac:chgData name="Francisco Corella" userId="489df00013e770df" providerId="LiveId" clId="{6F96530D-4C6D-428C-AEBF-78E213EA7BB4}" dt="2022-11-16T18:23:56.213" v="2576" actId="1035"/>
          <ac:spMkLst>
            <pc:docMk/>
            <pc:sldMk cId="1340557129" sldId="267"/>
            <ac:spMk id="22" creationId="{EEC4FFCA-BDFD-AA13-A583-39DDF82534C9}"/>
          </ac:spMkLst>
        </pc:spChg>
        <pc:spChg chg="del">
          <ac:chgData name="Francisco Corella" userId="489df00013e770df" providerId="LiveId" clId="{6F96530D-4C6D-428C-AEBF-78E213EA7BB4}" dt="2022-11-16T18:20:08.764" v="2495" actId="478"/>
          <ac:spMkLst>
            <pc:docMk/>
            <pc:sldMk cId="1340557129" sldId="267"/>
            <ac:spMk id="28" creationId="{C000B54B-C9D3-CE50-EEEB-1F3CC5E7E77A}"/>
          </ac:spMkLst>
        </pc:spChg>
        <pc:spChg chg="add mod">
          <ac:chgData name="Francisco Corella" userId="489df00013e770df" providerId="LiveId" clId="{6F96530D-4C6D-428C-AEBF-78E213EA7BB4}" dt="2022-11-16T18:37:19.997" v="2718" actId="20577"/>
          <ac:spMkLst>
            <pc:docMk/>
            <pc:sldMk cId="1340557129" sldId="267"/>
            <ac:spMk id="34" creationId="{A7854A05-7408-4A70-64DF-ADB521EF2C79}"/>
          </ac:spMkLst>
        </pc:spChg>
        <pc:spChg chg="add mod">
          <ac:chgData name="Francisco Corella" userId="489df00013e770df" providerId="LiveId" clId="{6F96530D-4C6D-428C-AEBF-78E213EA7BB4}" dt="2022-11-16T18:41:08.834" v="2841" actId="1036"/>
          <ac:spMkLst>
            <pc:docMk/>
            <pc:sldMk cId="1340557129" sldId="267"/>
            <ac:spMk id="37" creationId="{32F18342-D8C3-385C-B0D1-4862502CD638}"/>
          </ac:spMkLst>
        </pc:spChg>
        <pc:spChg chg="add mod">
          <ac:chgData name="Francisco Corella" userId="489df00013e770df" providerId="LiveId" clId="{6F96530D-4C6D-428C-AEBF-78E213EA7BB4}" dt="2022-11-16T18:41:08.834" v="2841" actId="1036"/>
          <ac:spMkLst>
            <pc:docMk/>
            <pc:sldMk cId="1340557129" sldId="267"/>
            <ac:spMk id="38" creationId="{0C7ABC6D-ADB2-6C5E-8702-E269BDBF20EC}"/>
          </ac:spMkLst>
        </pc:spChg>
        <pc:spChg chg="add mod">
          <ac:chgData name="Francisco Corella" userId="489df00013e770df" providerId="LiveId" clId="{6F96530D-4C6D-428C-AEBF-78E213EA7BB4}" dt="2022-11-16T18:42:10.112" v="2886"/>
          <ac:spMkLst>
            <pc:docMk/>
            <pc:sldMk cId="1340557129" sldId="267"/>
            <ac:spMk id="39" creationId="{766E4C02-B75A-8E1A-ABED-48B8E2E28863}"/>
          </ac:spMkLst>
        </pc:spChg>
        <pc:spChg chg="add mod">
          <ac:chgData name="Francisco Corella" userId="489df00013e770df" providerId="LiveId" clId="{6F96530D-4C6D-428C-AEBF-78E213EA7BB4}" dt="2022-11-16T18:42:10.112" v="2886"/>
          <ac:spMkLst>
            <pc:docMk/>
            <pc:sldMk cId="1340557129" sldId="267"/>
            <ac:spMk id="40" creationId="{CB52AE50-19AD-A018-411F-66F653C6FB6E}"/>
          </ac:spMkLst>
        </pc:spChg>
        <pc:cxnChg chg="add mod">
          <ac:chgData name="Francisco Corella" userId="489df00013e770df" providerId="LiveId" clId="{6F96530D-4C6D-428C-AEBF-78E213EA7BB4}" dt="2022-11-16T18:37:36.052" v="2719" actId="14100"/>
          <ac:cxnSpMkLst>
            <pc:docMk/>
            <pc:sldMk cId="1340557129" sldId="267"/>
            <ac:cxnSpMk id="4" creationId="{6B6E1328-FB89-717E-587F-F1F03B771852}"/>
          </ac:cxnSpMkLst>
        </pc:cxnChg>
        <pc:cxnChg chg="mod">
          <ac:chgData name="Francisco Corella" userId="489df00013e770df" providerId="LiveId" clId="{6F96530D-4C6D-428C-AEBF-78E213EA7BB4}" dt="2022-11-16T18:26:16.687" v="2597" actId="14100"/>
          <ac:cxnSpMkLst>
            <pc:docMk/>
            <pc:sldMk cId="1340557129" sldId="267"/>
            <ac:cxnSpMk id="21" creationId="{1762DFC4-33AC-E105-97BB-6E7B400C0D6A}"/>
          </ac:cxnSpMkLst>
        </pc:cxnChg>
        <pc:cxnChg chg="add del mod">
          <ac:chgData name="Francisco Corella" userId="489df00013e770df" providerId="LiveId" clId="{6F96530D-4C6D-428C-AEBF-78E213EA7BB4}" dt="2022-11-16T18:25:19.730" v="2579"/>
          <ac:cxnSpMkLst>
            <pc:docMk/>
            <pc:sldMk cId="1340557129" sldId="267"/>
            <ac:cxnSpMk id="24" creationId="{4DB9C50F-32F0-C5FA-A9FB-15040513D429}"/>
          </ac:cxnSpMkLst>
        </pc:cxnChg>
        <pc:cxnChg chg="add mod">
          <ac:chgData name="Francisco Corella" userId="489df00013e770df" providerId="LiveId" clId="{6F96530D-4C6D-428C-AEBF-78E213EA7BB4}" dt="2022-11-16T18:26:49.267" v="2600" actId="14100"/>
          <ac:cxnSpMkLst>
            <pc:docMk/>
            <pc:sldMk cId="1340557129" sldId="267"/>
            <ac:cxnSpMk id="26" creationId="{88CCD1CF-C01B-743C-05D7-E3E96C0B6D60}"/>
          </ac:cxnSpMkLst>
        </pc:cxnChg>
        <pc:cxnChg chg="add mod">
          <ac:chgData name="Francisco Corella" userId="489df00013e770df" providerId="LiveId" clId="{6F96530D-4C6D-428C-AEBF-78E213EA7BB4}" dt="2022-11-16T18:37:43.978" v="2720" actId="14100"/>
          <ac:cxnSpMkLst>
            <pc:docMk/>
            <pc:sldMk cId="1340557129" sldId="267"/>
            <ac:cxnSpMk id="27" creationId="{0DE0E7CF-899B-EE27-A543-79F44AD04A78}"/>
          </ac:cxnSpMkLst>
        </pc:cxnChg>
      </pc:sldChg>
      <pc:sldChg chg="add del">
        <pc:chgData name="Francisco Corella" userId="489df00013e770df" providerId="LiveId" clId="{6F96530D-4C6D-428C-AEBF-78E213EA7BB4}" dt="2022-11-16T18:34:57.181" v="2696" actId="47"/>
        <pc:sldMkLst>
          <pc:docMk/>
          <pc:sldMk cId="822291651" sldId="268"/>
        </pc:sldMkLst>
      </pc:sldChg>
      <pc:sldChg chg="addSp delSp modSp add mod">
        <pc:chgData name="Francisco Corella" userId="489df00013e770df" providerId="LiveId" clId="{6F96530D-4C6D-428C-AEBF-78E213EA7BB4}" dt="2022-11-16T20:30:59.031" v="3553" actId="20577"/>
        <pc:sldMkLst>
          <pc:docMk/>
          <pc:sldMk cId="1223375577" sldId="268"/>
        </pc:sldMkLst>
        <pc:spChg chg="mod">
          <ac:chgData name="Francisco Corella" userId="489df00013e770df" providerId="LiveId" clId="{6F96530D-4C6D-428C-AEBF-78E213EA7BB4}" dt="2022-11-16T20:30:59.031" v="3553" actId="20577"/>
          <ac:spMkLst>
            <pc:docMk/>
            <pc:sldMk cId="1223375577" sldId="268"/>
            <ac:spMk id="2" creationId="{BEA8B827-7F45-3CDB-7E41-0910637F3B35}"/>
          </ac:spMkLst>
        </pc:spChg>
        <pc:spChg chg="add mod">
          <ac:chgData name="Francisco Corella" userId="489df00013e770df" providerId="LiveId" clId="{6F96530D-4C6D-428C-AEBF-78E213EA7BB4}" dt="2022-11-16T18:47:59.229" v="2912" actId="14100"/>
          <ac:spMkLst>
            <pc:docMk/>
            <pc:sldMk cId="1223375577" sldId="268"/>
            <ac:spMk id="3" creationId="{8803F75C-0F85-7704-A551-E360CF25D61A}"/>
          </ac:spMkLst>
        </pc:spChg>
        <pc:spChg chg="add mod">
          <ac:chgData name="Francisco Corella" userId="489df00013e770df" providerId="LiveId" clId="{6F96530D-4C6D-428C-AEBF-78E213EA7BB4}" dt="2022-11-16T18:47:59.229" v="2912" actId="14100"/>
          <ac:spMkLst>
            <pc:docMk/>
            <pc:sldMk cId="1223375577" sldId="268"/>
            <ac:spMk id="5" creationId="{85E41079-DDD7-8442-88F9-556205BCFCEA}"/>
          </ac:spMkLst>
        </pc:spChg>
        <pc:spChg chg="mod">
          <ac:chgData name="Francisco Corella" userId="489df00013e770df" providerId="LiveId" clId="{6F96530D-4C6D-428C-AEBF-78E213EA7BB4}" dt="2022-11-16T18:51:41.176" v="3033" actId="1038"/>
          <ac:spMkLst>
            <pc:docMk/>
            <pc:sldMk cId="1223375577" sldId="268"/>
            <ac:spMk id="22" creationId="{EEC4FFCA-BDFD-AA13-A583-39DDF82534C9}"/>
          </ac:spMkLst>
        </pc:spChg>
        <pc:spChg chg="add del mod">
          <ac:chgData name="Francisco Corella" userId="489df00013e770df" providerId="LiveId" clId="{6F96530D-4C6D-428C-AEBF-78E213EA7BB4}" dt="2022-11-16T18:48:27.514" v="2915"/>
          <ac:spMkLst>
            <pc:docMk/>
            <pc:sldMk cId="1223375577" sldId="268"/>
            <ac:spMk id="23" creationId="{C1689C37-C90C-1380-C495-4A1928B079FC}"/>
          </ac:spMkLst>
        </pc:spChg>
        <pc:spChg chg="add del mod">
          <ac:chgData name="Francisco Corella" userId="489df00013e770df" providerId="LiveId" clId="{6F96530D-4C6D-428C-AEBF-78E213EA7BB4}" dt="2022-11-16T18:48:27.514" v="2915"/>
          <ac:spMkLst>
            <pc:docMk/>
            <pc:sldMk cId="1223375577" sldId="268"/>
            <ac:spMk id="24" creationId="{70674024-ACB9-45A6-F0CF-E4874AB680FA}"/>
          </ac:spMkLst>
        </pc:spChg>
        <pc:spChg chg="del">
          <ac:chgData name="Francisco Corella" userId="489df00013e770df" providerId="LiveId" clId="{6F96530D-4C6D-428C-AEBF-78E213EA7BB4}" dt="2022-11-16T18:46:15.815" v="2888" actId="478"/>
          <ac:spMkLst>
            <pc:docMk/>
            <pc:sldMk cId="1223375577" sldId="268"/>
            <ac:spMk id="34" creationId="{A7854A05-7408-4A70-64DF-ADB521EF2C79}"/>
          </ac:spMkLst>
        </pc:spChg>
        <pc:cxnChg chg="del">
          <ac:chgData name="Francisco Corella" userId="489df00013e770df" providerId="LiveId" clId="{6F96530D-4C6D-428C-AEBF-78E213EA7BB4}" dt="2022-11-16T18:46:33.418" v="2891" actId="478"/>
          <ac:cxnSpMkLst>
            <pc:docMk/>
            <pc:sldMk cId="1223375577" sldId="268"/>
            <ac:cxnSpMk id="4" creationId="{6B6E1328-FB89-717E-587F-F1F03B771852}"/>
          </ac:cxnSpMkLst>
        </pc:cxnChg>
        <pc:cxnChg chg="mod">
          <ac:chgData name="Francisco Corella" userId="489df00013e770df" providerId="LiveId" clId="{6F96530D-4C6D-428C-AEBF-78E213EA7BB4}" dt="2022-11-16T18:51:32.193" v="3015" actId="14100"/>
          <ac:cxnSpMkLst>
            <pc:docMk/>
            <pc:sldMk cId="1223375577" sldId="268"/>
            <ac:cxnSpMk id="21" creationId="{1762DFC4-33AC-E105-97BB-6E7B400C0D6A}"/>
          </ac:cxnSpMkLst>
        </pc:cxnChg>
        <pc:cxnChg chg="del">
          <ac:chgData name="Francisco Corella" userId="489df00013e770df" providerId="LiveId" clId="{6F96530D-4C6D-428C-AEBF-78E213EA7BB4}" dt="2022-11-16T18:46:21.673" v="2889" actId="478"/>
          <ac:cxnSpMkLst>
            <pc:docMk/>
            <pc:sldMk cId="1223375577" sldId="268"/>
            <ac:cxnSpMk id="26" creationId="{88CCD1CF-C01B-743C-05D7-E3E96C0B6D60}"/>
          </ac:cxnSpMkLst>
        </pc:cxnChg>
        <pc:cxnChg chg="del">
          <ac:chgData name="Francisco Corella" userId="489df00013e770df" providerId="LiveId" clId="{6F96530D-4C6D-428C-AEBF-78E213EA7BB4}" dt="2022-11-16T18:46:25.405" v="2890" actId="478"/>
          <ac:cxnSpMkLst>
            <pc:docMk/>
            <pc:sldMk cId="1223375577" sldId="268"/>
            <ac:cxnSpMk id="27" creationId="{0DE0E7CF-899B-EE27-A543-79F44AD04A78}"/>
          </ac:cxnSpMkLst>
        </pc:cxnChg>
        <pc:cxnChg chg="add del mod">
          <ac:chgData name="Francisco Corella" userId="489df00013e770df" providerId="LiveId" clId="{6F96530D-4C6D-428C-AEBF-78E213EA7BB4}" dt="2022-11-16T18:59:34.018" v="3082"/>
          <ac:cxnSpMkLst>
            <pc:docMk/>
            <pc:sldMk cId="1223375577" sldId="268"/>
            <ac:cxnSpMk id="28" creationId="{332141F1-7517-00B3-F13F-AC7B30C072F6}"/>
          </ac:cxnSpMkLst>
        </pc:cxnChg>
      </pc:sldChg>
      <pc:sldChg chg="addSp delSp modSp add mod">
        <pc:chgData name="Francisco Corella" userId="489df00013e770df" providerId="LiveId" clId="{6F96530D-4C6D-428C-AEBF-78E213EA7BB4}" dt="2022-11-16T20:30:14.636" v="3541" actId="20577"/>
        <pc:sldMkLst>
          <pc:docMk/>
          <pc:sldMk cId="1204388414" sldId="269"/>
        </pc:sldMkLst>
        <pc:spChg chg="mod">
          <ac:chgData name="Francisco Corella" userId="489df00013e770df" providerId="LiveId" clId="{6F96530D-4C6D-428C-AEBF-78E213EA7BB4}" dt="2022-11-16T20:30:14.636" v="3541" actId="20577"/>
          <ac:spMkLst>
            <pc:docMk/>
            <pc:sldMk cId="1204388414" sldId="269"/>
            <ac:spMk id="2" creationId="{BEA8B827-7F45-3CDB-7E41-0910637F3B35}"/>
          </ac:spMkLst>
        </pc:spChg>
        <pc:spChg chg="add mod">
          <ac:chgData name="Francisco Corella" userId="489df00013e770df" providerId="LiveId" clId="{6F96530D-4C6D-428C-AEBF-78E213EA7BB4}" dt="2022-11-16T18:57:49.720" v="3077" actId="207"/>
          <ac:spMkLst>
            <pc:docMk/>
            <pc:sldMk cId="1204388414" sldId="269"/>
            <ac:spMk id="4" creationId="{AA8394F2-78DB-01D4-F258-4FEE3C60494A}"/>
          </ac:spMkLst>
        </pc:spChg>
        <pc:spChg chg="mod">
          <ac:chgData name="Francisco Corella" userId="489df00013e770df" providerId="LiveId" clId="{6F96530D-4C6D-428C-AEBF-78E213EA7BB4}" dt="2022-11-16T18:58:37.654" v="3079" actId="208"/>
          <ac:spMkLst>
            <pc:docMk/>
            <pc:sldMk cId="1204388414" sldId="269"/>
            <ac:spMk id="14" creationId="{B9642060-14F8-E189-457A-F8A1C3E274C9}"/>
          </ac:spMkLst>
        </pc:spChg>
        <pc:spChg chg="mod">
          <ac:chgData name="Francisco Corella" userId="489df00013e770df" providerId="LiveId" clId="{6F96530D-4C6D-428C-AEBF-78E213EA7BB4}" dt="2022-11-16T18:58:37.654" v="3079" actId="208"/>
          <ac:spMkLst>
            <pc:docMk/>
            <pc:sldMk cId="1204388414" sldId="269"/>
            <ac:spMk id="18" creationId="{CD0327BD-DC7A-29FC-3CA1-E40ACBAFEC2B}"/>
          </ac:spMkLst>
        </pc:spChg>
        <pc:spChg chg="mod">
          <ac:chgData name="Francisco Corella" userId="489df00013e770df" providerId="LiveId" clId="{6F96530D-4C6D-428C-AEBF-78E213EA7BB4}" dt="2022-11-16T18:58:37.654" v="3079" actId="208"/>
          <ac:spMkLst>
            <pc:docMk/>
            <pc:sldMk cId="1204388414" sldId="269"/>
            <ac:spMk id="19" creationId="{0AF68EB3-BFA1-3309-79A5-4747F33A00AE}"/>
          </ac:spMkLst>
        </pc:spChg>
        <pc:spChg chg="add mod">
          <ac:chgData name="Francisco Corella" userId="489df00013e770df" providerId="LiveId" clId="{6F96530D-4C6D-428C-AEBF-78E213EA7BB4}" dt="2022-11-16T18:57:49.720" v="3077" actId="207"/>
          <ac:spMkLst>
            <pc:docMk/>
            <pc:sldMk cId="1204388414" sldId="269"/>
            <ac:spMk id="20" creationId="{DF07F93A-D406-8487-54D0-782D1D31DBE6}"/>
          </ac:spMkLst>
        </pc:spChg>
        <pc:spChg chg="add mod">
          <ac:chgData name="Francisco Corella" userId="489df00013e770df" providerId="LiveId" clId="{6F96530D-4C6D-428C-AEBF-78E213EA7BB4}" dt="2022-11-16T19:02:59.422" v="3129" actId="1076"/>
          <ac:spMkLst>
            <pc:docMk/>
            <pc:sldMk cId="1204388414" sldId="269"/>
            <ac:spMk id="27" creationId="{B3C8FF66-AA1B-A633-270C-7F8F77F82129}"/>
          </ac:spMkLst>
        </pc:spChg>
        <pc:cxnChg chg="del mod">
          <ac:chgData name="Francisco Corella" userId="489df00013e770df" providerId="LiveId" clId="{6F96530D-4C6D-428C-AEBF-78E213EA7BB4}" dt="2022-11-16T18:58:52.975" v="3080" actId="478"/>
          <ac:cxnSpMkLst>
            <pc:docMk/>
            <pc:sldMk cId="1204388414" sldId="269"/>
            <ac:cxnSpMk id="21" creationId="{1762DFC4-33AC-E105-97BB-6E7B400C0D6A}"/>
          </ac:cxnSpMkLst>
        </pc:cxnChg>
        <pc:cxnChg chg="add mod">
          <ac:chgData name="Francisco Corella" userId="489df00013e770df" providerId="LiveId" clId="{6F96530D-4C6D-428C-AEBF-78E213EA7BB4}" dt="2022-11-16T19:00:33.207" v="3087" actId="208"/>
          <ac:cxnSpMkLst>
            <pc:docMk/>
            <pc:sldMk cId="1204388414" sldId="269"/>
            <ac:cxnSpMk id="23" creationId="{1E4AD5B6-A65F-AE90-CF90-6A6BEA2EBCA1}"/>
          </ac:cxnSpMkLst>
        </pc:cxnChg>
      </pc:sldChg>
      <pc:sldChg chg="addSp delSp modSp add mod">
        <pc:chgData name="Francisco Corella" userId="489df00013e770df" providerId="LiveId" clId="{6F96530D-4C6D-428C-AEBF-78E213EA7BB4}" dt="2022-11-16T20:29:29.746" v="3505" actId="20577"/>
        <pc:sldMkLst>
          <pc:docMk/>
          <pc:sldMk cId="9375838" sldId="270"/>
        </pc:sldMkLst>
        <pc:spChg chg="mod">
          <ac:chgData name="Francisco Corella" userId="489df00013e770df" providerId="LiveId" clId="{6F96530D-4C6D-428C-AEBF-78E213EA7BB4}" dt="2022-11-16T20:29:29.746" v="3505" actId="20577"/>
          <ac:spMkLst>
            <pc:docMk/>
            <pc:sldMk cId="9375838" sldId="270"/>
            <ac:spMk id="2" creationId="{BEA8B827-7F45-3CDB-7E41-0910637F3B35}"/>
          </ac:spMkLst>
        </pc:spChg>
        <pc:spChg chg="del">
          <ac:chgData name="Francisco Corella" userId="489df00013e770df" providerId="LiveId" clId="{6F96530D-4C6D-428C-AEBF-78E213EA7BB4}" dt="2022-11-16T19:12:22.850" v="3158" actId="478"/>
          <ac:spMkLst>
            <pc:docMk/>
            <pc:sldMk cId="9375838" sldId="270"/>
            <ac:spMk id="22" creationId="{EEC4FFCA-BDFD-AA13-A583-39DDF82534C9}"/>
          </ac:spMkLst>
        </pc:spChg>
        <pc:spChg chg="del mod">
          <ac:chgData name="Francisco Corella" userId="489df00013e770df" providerId="LiveId" clId="{6F96530D-4C6D-428C-AEBF-78E213EA7BB4}" dt="2022-11-16T19:12:22.850" v="3158" actId="478"/>
          <ac:spMkLst>
            <pc:docMk/>
            <pc:sldMk cId="9375838" sldId="270"/>
            <ac:spMk id="27" creationId="{B3C8FF66-AA1B-A633-270C-7F8F77F82129}"/>
          </ac:spMkLst>
        </pc:spChg>
        <pc:spChg chg="add mod">
          <ac:chgData name="Francisco Corella" userId="489df00013e770df" providerId="LiveId" clId="{6F96530D-4C6D-428C-AEBF-78E213EA7BB4}" dt="2022-11-16T19:14:20.287" v="3179" actId="1076"/>
          <ac:spMkLst>
            <pc:docMk/>
            <pc:sldMk cId="9375838" sldId="270"/>
            <ac:spMk id="28" creationId="{9AB991DD-FC9D-636E-F6C2-BFD729417BA3}"/>
          </ac:spMkLst>
        </pc:spChg>
        <pc:spChg chg="add mod">
          <ac:chgData name="Francisco Corella" userId="489df00013e770df" providerId="LiveId" clId="{6F96530D-4C6D-428C-AEBF-78E213EA7BB4}" dt="2022-11-16T19:16:02.953" v="3278" actId="1037"/>
          <ac:spMkLst>
            <pc:docMk/>
            <pc:sldMk cId="9375838" sldId="270"/>
            <ac:spMk id="29" creationId="{7D00C0B8-8B36-C48B-FC36-EDB5AE9EC274}"/>
          </ac:spMkLst>
        </pc:spChg>
        <pc:spChg chg="add mod">
          <ac:chgData name="Francisco Corella" userId="489df00013e770df" providerId="LiveId" clId="{6F96530D-4C6D-428C-AEBF-78E213EA7BB4}" dt="2022-11-16T19:22:13.155" v="3353" actId="20577"/>
          <ac:spMkLst>
            <pc:docMk/>
            <pc:sldMk cId="9375838" sldId="270"/>
            <ac:spMk id="41" creationId="{58493800-1729-780B-653D-73850743561C}"/>
          </ac:spMkLst>
        </pc:spChg>
        <pc:cxnChg chg="mod">
          <ac:chgData name="Francisco Corella" userId="489df00013e770df" providerId="LiveId" clId="{6F96530D-4C6D-428C-AEBF-78E213EA7BB4}" dt="2022-11-16T19:11:58.110" v="3133" actId="14100"/>
          <ac:cxnSpMkLst>
            <pc:docMk/>
            <pc:sldMk cId="9375838" sldId="270"/>
            <ac:cxnSpMk id="23" creationId="{1E4AD5B6-A65F-AE90-CF90-6A6BEA2EBCA1}"/>
          </ac:cxnSpMkLst>
        </pc:cxnChg>
        <pc:cxnChg chg="add mod">
          <ac:chgData name="Francisco Corella" userId="489df00013e770df" providerId="LiveId" clId="{6F96530D-4C6D-428C-AEBF-78E213EA7BB4}" dt="2022-11-16T19:16:13.159" v="3279" actId="1076"/>
          <ac:cxnSpMkLst>
            <pc:docMk/>
            <pc:sldMk cId="9375838" sldId="270"/>
            <ac:cxnSpMk id="24" creationId="{791CE19F-EE12-7FF4-BE91-957E1189A22C}"/>
          </ac:cxnSpMkLst>
        </pc:cxnChg>
        <pc:cxnChg chg="add mod">
          <ac:chgData name="Francisco Corella" userId="489df00013e770df" providerId="LiveId" clId="{6F96530D-4C6D-428C-AEBF-78E213EA7BB4}" dt="2022-11-16T19:21:36.163" v="3351" actId="1038"/>
          <ac:cxnSpMkLst>
            <pc:docMk/>
            <pc:sldMk cId="9375838" sldId="270"/>
            <ac:cxnSpMk id="30" creationId="{4B7722B3-CE1E-D939-E1F4-3FCB0A091926}"/>
          </ac:cxnSpMkLst>
        </pc:cxnChg>
        <pc:cxnChg chg="add mod">
          <ac:chgData name="Francisco Corella" userId="489df00013e770df" providerId="LiveId" clId="{6F96530D-4C6D-428C-AEBF-78E213EA7BB4}" dt="2022-11-16T19:19:27.409" v="3289" actId="692"/>
          <ac:cxnSpMkLst>
            <pc:docMk/>
            <pc:sldMk cId="9375838" sldId="270"/>
            <ac:cxnSpMk id="32" creationId="{C260BD80-969B-C28D-D143-FA3B1CE59F53}"/>
          </ac:cxnSpMkLst>
        </pc:cxnChg>
        <pc:cxnChg chg="add mod">
          <ac:chgData name="Francisco Corella" userId="489df00013e770df" providerId="LiveId" clId="{6F96530D-4C6D-428C-AEBF-78E213EA7BB4}" dt="2022-11-16T19:19:40.688" v="3292" actId="14100"/>
          <ac:cxnSpMkLst>
            <pc:docMk/>
            <pc:sldMk cId="9375838" sldId="270"/>
            <ac:cxnSpMk id="34" creationId="{5A44ACA6-8B1E-40A8-03CE-4A0C6B019F2E}"/>
          </ac:cxnSpMkLst>
        </pc:cxnChg>
      </pc:sldChg>
      <pc:sldChg chg="add del">
        <pc:chgData name="Francisco Corella" userId="489df00013e770df" providerId="LiveId" clId="{6F96530D-4C6D-428C-AEBF-78E213EA7BB4}" dt="2022-11-16T19:12:49.917" v="3160"/>
        <pc:sldMkLst>
          <pc:docMk/>
          <pc:sldMk cId="64525231" sldId="271"/>
        </pc:sldMkLst>
      </pc:sldChg>
      <pc:sldChg chg="addSp modSp add mod ord">
        <pc:chgData name="Francisco Corella" userId="489df00013e770df" providerId="LiveId" clId="{6F96530D-4C6D-428C-AEBF-78E213EA7BB4}" dt="2022-11-16T22:24:10.097" v="8386"/>
        <pc:sldMkLst>
          <pc:docMk/>
          <pc:sldMk cId="503235987" sldId="271"/>
        </pc:sldMkLst>
        <pc:spChg chg="mod">
          <ac:chgData name="Francisco Corella" userId="489df00013e770df" providerId="LiveId" clId="{6F96530D-4C6D-428C-AEBF-78E213EA7BB4}" dt="2022-11-16T20:27:39.941" v="3491" actId="20577"/>
          <ac:spMkLst>
            <pc:docMk/>
            <pc:sldMk cId="503235987" sldId="271"/>
            <ac:spMk id="2" creationId="{BEA8B827-7F45-3CDB-7E41-0910637F3B35}"/>
          </ac:spMkLst>
        </pc:spChg>
        <pc:spChg chg="mod">
          <ac:chgData name="Francisco Corella" userId="489df00013e770df" providerId="LiveId" clId="{6F96530D-4C6D-428C-AEBF-78E213EA7BB4}" dt="2022-11-16T19:29:33.638" v="3412" actId="1035"/>
          <ac:spMkLst>
            <pc:docMk/>
            <pc:sldMk cId="503235987" sldId="271"/>
            <ac:spMk id="6" creationId="{A71C429E-026D-1526-9D4B-7B5F23175D3F}"/>
          </ac:spMkLst>
        </pc:spChg>
        <pc:spChg chg="mod">
          <ac:chgData name="Francisco Corella" userId="489df00013e770df" providerId="LiveId" clId="{6F96530D-4C6D-428C-AEBF-78E213EA7BB4}" dt="2022-11-16T20:28:50.773" v="3493" actId="1076"/>
          <ac:spMkLst>
            <pc:docMk/>
            <pc:sldMk cId="503235987" sldId="271"/>
            <ac:spMk id="22" creationId="{EEC4FFCA-BDFD-AA13-A583-39DDF82534C9}"/>
          </ac:spMkLst>
        </pc:spChg>
        <pc:spChg chg="add mod">
          <ac:chgData name="Francisco Corella" userId="489df00013e770df" providerId="LiveId" clId="{6F96530D-4C6D-428C-AEBF-78E213EA7BB4}" dt="2022-11-16T20:11:56.526" v="3413"/>
          <ac:spMkLst>
            <pc:docMk/>
            <pc:sldMk cId="503235987" sldId="271"/>
            <ac:spMk id="27" creationId="{A48865ED-F280-EF0B-4986-A09D655D8365}"/>
          </ac:spMkLst>
        </pc:spChg>
        <pc:spChg chg="add mod">
          <ac:chgData name="Francisco Corella" userId="489df00013e770df" providerId="LiveId" clId="{6F96530D-4C6D-428C-AEBF-78E213EA7BB4}" dt="2022-11-16T20:11:56.526" v="3413"/>
          <ac:spMkLst>
            <pc:docMk/>
            <pc:sldMk cId="503235987" sldId="271"/>
            <ac:spMk id="28" creationId="{F5FD9B45-3966-D53B-3F22-8263D39BA6AE}"/>
          </ac:spMkLst>
        </pc:spChg>
        <pc:cxnChg chg="mod">
          <ac:chgData name="Francisco Corella" userId="489df00013e770df" providerId="LiveId" clId="{6F96530D-4C6D-428C-AEBF-78E213EA7BB4}" dt="2022-11-16T19:29:20.675" v="3405" actId="14100"/>
          <ac:cxnSpMkLst>
            <pc:docMk/>
            <pc:sldMk cId="503235987" sldId="271"/>
            <ac:cxnSpMk id="21" creationId="{1762DFC4-33AC-E105-97BB-6E7B400C0D6A}"/>
          </ac:cxnSpMkLst>
        </pc:cxnChg>
      </pc:sldChg>
      <pc:sldChg chg="addSp delSp modSp add mod ord">
        <pc:chgData name="Francisco Corella" userId="489df00013e770df" providerId="LiveId" clId="{6F96530D-4C6D-428C-AEBF-78E213EA7BB4}" dt="2022-11-16T22:24:20.601" v="8390"/>
        <pc:sldMkLst>
          <pc:docMk/>
          <pc:sldMk cId="3310049983" sldId="272"/>
        </pc:sldMkLst>
        <pc:spChg chg="mod">
          <ac:chgData name="Francisco Corella" userId="489df00013e770df" providerId="LiveId" clId="{6F96530D-4C6D-428C-AEBF-78E213EA7BB4}" dt="2022-11-16T20:27:01.522" v="3479" actId="20577"/>
          <ac:spMkLst>
            <pc:docMk/>
            <pc:sldMk cId="3310049983" sldId="272"/>
            <ac:spMk id="2" creationId="{BEA8B827-7F45-3CDB-7E41-0910637F3B35}"/>
          </ac:spMkLst>
        </pc:spChg>
        <pc:spChg chg="mod">
          <ac:chgData name="Francisco Corella" userId="489df00013e770df" providerId="LiveId" clId="{6F96530D-4C6D-428C-AEBF-78E213EA7BB4}" dt="2022-11-16T20:24:57.399" v="3450" actId="20577"/>
          <ac:spMkLst>
            <pc:docMk/>
            <pc:sldMk cId="3310049983" sldId="272"/>
            <ac:spMk id="22" creationId="{EEC4FFCA-BDFD-AA13-A583-39DDF82534C9}"/>
          </ac:spMkLst>
        </pc:spChg>
        <pc:cxnChg chg="add mod">
          <ac:chgData name="Francisco Corella" userId="489df00013e770df" providerId="LiveId" clId="{6F96530D-4C6D-428C-AEBF-78E213EA7BB4}" dt="2022-11-16T20:21:04.024" v="3420" actId="14100"/>
          <ac:cxnSpMkLst>
            <pc:docMk/>
            <pc:sldMk cId="3310049983" sldId="272"/>
            <ac:cxnSpMk id="4" creationId="{0EE4B031-C90A-5ED0-3CDA-EC840E1C6D99}"/>
          </ac:cxnSpMkLst>
        </pc:cxnChg>
        <pc:cxnChg chg="add mod">
          <ac:chgData name="Francisco Corella" userId="489df00013e770df" providerId="LiveId" clId="{6F96530D-4C6D-428C-AEBF-78E213EA7BB4}" dt="2022-11-16T20:23:15.930" v="3428" actId="692"/>
          <ac:cxnSpMkLst>
            <pc:docMk/>
            <pc:sldMk cId="3310049983" sldId="272"/>
            <ac:cxnSpMk id="20" creationId="{597CC5AC-CCC2-C769-CD77-B82C4E7D3E84}"/>
          </ac:cxnSpMkLst>
        </pc:cxnChg>
        <pc:cxnChg chg="del">
          <ac:chgData name="Francisco Corella" userId="489df00013e770df" providerId="LiveId" clId="{6F96530D-4C6D-428C-AEBF-78E213EA7BB4}" dt="2022-11-16T20:14:08.042" v="3415" actId="478"/>
          <ac:cxnSpMkLst>
            <pc:docMk/>
            <pc:sldMk cId="3310049983" sldId="272"/>
            <ac:cxnSpMk id="21" creationId="{1762DFC4-33AC-E105-97BB-6E7B400C0D6A}"/>
          </ac:cxnSpMkLst>
        </pc:cxnChg>
        <pc:cxnChg chg="add mod">
          <ac:chgData name="Francisco Corella" userId="489df00013e770df" providerId="LiveId" clId="{6F96530D-4C6D-428C-AEBF-78E213EA7BB4}" dt="2022-11-16T20:22:00.515" v="3422" actId="692"/>
          <ac:cxnSpMkLst>
            <pc:docMk/>
            <pc:sldMk cId="3310049983" sldId="272"/>
            <ac:cxnSpMk id="23" creationId="{97AAEF95-E5C9-2327-854F-5C12543FC366}"/>
          </ac:cxnSpMkLst>
        </pc:cxnChg>
        <pc:cxnChg chg="add mod">
          <ac:chgData name="Francisco Corella" userId="489df00013e770df" providerId="LiveId" clId="{6F96530D-4C6D-428C-AEBF-78E213EA7BB4}" dt="2022-11-16T20:25:45.542" v="3451" actId="692"/>
          <ac:cxnSpMkLst>
            <pc:docMk/>
            <pc:sldMk cId="3310049983" sldId="272"/>
            <ac:cxnSpMk id="24" creationId="{3F565B10-57C6-52E9-51FB-1CF5767B3075}"/>
          </ac:cxnSpMkLst>
        </pc:cxnChg>
      </pc:sldChg>
      <pc:sldChg chg="modSp new mod ord">
        <pc:chgData name="Francisco Corella" userId="489df00013e770df" providerId="LiveId" clId="{6F96530D-4C6D-428C-AEBF-78E213EA7BB4}" dt="2022-11-27T00:48:33.807" v="8675" actId="20577"/>
        <pc:sldMkLst>
          <pc:docMk/>
          <pc:sldMk cId="3838358870" sldId="273"/>
        </pc:sldMkLst>
        <pc:spChg chg="mod">
          <ac:chgData name="Francisco Corella" userId="489df00013e770df" providerId="LiveId" clId="{6F96530D-4C6D-428C-AEBF-78E213EA7BB4}" dt="2022-11-16T20:44:14.436" v="3702" actId="20577"/>
          <ac:spMkLst>
            <pc:docMk/>
            <pc:sldMk cId="3838358870" sldId="273"/>
            <ac:spMk id="2" creationId="{F7CAF4A4-E3BC-6002-20E7-06819701810B}"/>
          </ac:spMkLst>
        </pc:spChg>
        <pc:spChg chg="mod">
          <ac:chgData name="Francisco Corella" userId="489df00013e770df" providerId="LiveId" clId="{6F96530D-4C6D-428C-AEBF-78E213EA7BB4}" dt="2022-11-27T00:48:33.807" v="8675" actId="20577"/>
          <ac:spMkLst>
            <pc:docMk/>
            <pc:sldMk cId="3838358870" sldId="273"/>
            <ac:spMk id="3" creationId="{9153441B-123A-95F2-E670-F28995EDC569}"/>
          </ac:spMkLst>
        </pc:spChg>
      </pc:sldChg>
      <pc:sldChg chg="new del">
        <pc:chgData name="Francisco Corella" userId="489df00013e770df" providerId="LiveId" clId="{6F96530D-4C6D-428C-AEBF-78E213EA7BB4}" dt="2022-11-16T22:24:27.763" v="8391" actId="47"/>
        <pc:sldMkLst>
          <pc:docMk/>
          <pc:sldMk cId="2198093631" sldId="274"/>
        </pc:sldMkLst>
      </pc:sldChg>
      <pc:sldChg chg="modSp new mod">
        <pc:chgData name="Francisco Corella" userId="489df00013e770df" providerId="LiveId" clId="{6F96530D-4C6D-428C-AEBF-78E213EA7BB4}" dt="2022-11-16T22:27:31.692" v="8501" actId="20577"/>
        <pc:sldMkLst>
          <pc:docMk/>
          <pc:sldMk cId="2409135901" sldId="275"/>
        </pc:sldMkLst>
        <pc:spChg chg="mod">
          <ac:chgData name="Francisco Corella" userId="489df00013e770df" providerId="LiveId" clId="{6F96530D-4C6D-428C-AEBF-78E213EA7BB4}" dt="2022-11-16T20:52:33.252" v="4381" actId="1035"/>
          <ac:spMkLst>
            <pc:docMk/>
            <pc:sldMk cId="2409135901" sldId="275"/>
            <ac:spMk id="2" creationId="{49940538-9AD8-21C9-AEF1-E25725D3B420}"/>
          </ac:spMkLst>
        </pc:spChg>
        <pc:spChg chg="mod">
          <ac:chgData name="Francisco Corella" userId="489df00013e770df" providerId="LiveId" clId="{6F96530D-4C6D-428C-AEBF-78E213EA7BB4}" dt="2022-11-16T22:27:31.692" v="8501" actId="20577"/>
          <ac:spMkLst>
            <pc:docMk/>
            <pc:sldMk cId="2409135901" sldId="275"/>
            <ac:spMk id="3" creationId="{7DE27D36-97F7-25C5-42C8-8428180F8C09}"/>
          </ac:spMkLst>
        </pc:spChg>
      </pc:sldChg>
      <pc:sldChg chg="modSp new mod">
        <pc:chgData name="Francisco Corella" userId="489df00013e770df" providerId="LiveId" clId="{6F96530D-4C6D-428C-AEBF-78E213EA7BB4}" dt="2022-11-26T00:39:32.331" v="8674" actId="6549"/>
        <pc:sldMkLst>
          <pc:docMk/>
          <pc:sldMk cId="2293326286" sldId="276"/>
        </pc:sldMkLst>
        <pc:spChg chg="mod">
          <ac:chgData name="Francisco Corella" userId="489df00013e770df" providerId="LiveId" clId="{6F96530D-4C6D-428C-AEBF-78E213EA7BB4}" dt="2022-11-26T00:39:32.331" v="8674" actId="6549"/>
          <ac:spMkLst>
            <pc:docMk/>
            <pc:sldMk cId="2293326286" sldId="276"/>
            <ac:spMk id="2" creationId="{CE7F1AEF-9752-525B-DD2A-80A035B6B290}"/>
          </ac:spMkLst>
        </pc:spChg>
        <pc:spChg chg="mod">
          <ac:chgData name="Francisco Corella" userId="489df00013e770df" providerId="LiveId" clId="{6F96530D-4C6D-428C-AEBF-78E213EA7BB4}" dt="2022-11-16T22:22:33.173" v="8382" actId="20577"/>
          <ac:spMkLst>
            <pc:docMk/>
            <pc:sldMk cId="2293326286" sldId="276"/>
            <ac:spMk id="3" creationId="{96D13D51-0D4A-42A4-ED15-AB1AFAC54C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FE05-7CE1-C5D9-D9F6-E795F7B5B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7BDCF-E2D7-8682-CEEB-06C8285EC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4118F-47E8-E69B-5302-56885E8B5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1B764-DB24-7EDE-96A5-1CDE3848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360FB-222A-79E1-2103-5512EE8B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4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C5585-15EF-181A-DC43-D77FDF7CB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C88CF-FBD3-A2F2-1B95-C05B155D9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CC5BD-42B1-3C90-7750-B498BB39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53832-C00F-31B8-9BC4-6E3CE984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989D6-869A-2F78-E691-B9039423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8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37834-C80A-DB66-5264-738877C86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0488C3-2095-D037-4A86-1F6485DE5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4A79-1FF8-9DBE-0D55-C44157F5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C941A-C23E-6846-40B1-845CF579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73D3-8683-0F47-EE2D-1E2D14C5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0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8392-A123-E50D-9311-0F608B55C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ED6DA-B367-1BC0-B151-141C5732E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1E3E7-3A81-8A2F-9CF1-A3333C72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D26D6-C88C-32C1-3CB5-A333B6BE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B316-635F-2DDC-02C9-B45A80B7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2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3EDE-CEF4-30EB-D132-FEB0F9AD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B04DA-96B5-2E71-7D42-016D71260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BB9B2-F043-68A5-8CFE-AC75E0A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C390C-AAD4-817A-0765-991FF9C4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3D3A7-7180-1B09-5D76-F15294E8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0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2BF0B-2D5C-F1E4-48CC-7C5BEBC2E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0B430-F6EA-F31B-5064-5B037CF3D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331DC-43B8-2341-DC4A-A0BE3FA70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A1692-482F-340A-D177-36D48E61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D8452-AD8F-0DF1-488B-33150890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CAF28-0C8B-5708-421C-5229F911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1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4C417-77B4-2EFE-741C-51A7377E1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687AE-8942-C7CD-EA91-4CDB96542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91C72-4BAF-7BA8-F078-6EBDD727F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E1A059-D2F0-6A96-FE67-D760EBE07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E3BB6-5CB6-D8B6-C27E-2A8A33FD3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996C3-EC6F-E962-88C7-55F919A7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7C6BD-9EC5-86C3-F3E5-00DFB46FE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B086B-4698-3206-F427-872ABA954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9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E257-B8B0-3AE7-0CF5-83EFC8BE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F48CAE-7956-49CD-4CE5-A44D80CE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E4857-4B16-52A8-5B76-38FE225B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C3F0FA-DE84-38C3-415D-5A59D1CB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7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37E20-264C-875D-7668-151BC5232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0C39BC-2469-7B3A-72E0-E9E3F342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FF63A-436C-57A9-0043-2E19D8CE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3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7E2C0-1815-2579-D7FC-28161E3E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180EB-778C-2D59-B833-05B7921A1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C5001-41DF-A827-8A63-913CB843A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8043D-53BB-F650-1C5D-074008F4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02EF8-A7C0-44AA-9807-D4448BA0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85D74-BB62-3BC1-35AD-2B4C8016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9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CA14-BEF0-2C7F-2E50-D5D264584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A5C874-3529-E223-68F9-E50A14061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E00D1-6D0C-6DC2-0AA1-580AF5002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A8813-A207-DF88-2D06-1C1FCBB0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E56CC-18C4-55C3-0EE2-D1AF592EF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88DCB-687B-E1C0-B105-D21B90A7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BA0F8C-3C13-54D8-F6AB-A04814CC5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9CA6F-8BFD-3113-1669-A231C0788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2F6DA-C7CF-FE5B-9339-A9C738BEC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67D19-3BAE-49B0-81FF-FF3F5BF1CEA9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88261-B7D4-EC29-A5D9-19092511E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8D8D6-8A01-98B7-6114-4EEF5E5C0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91F1E-0F5D-4126-A82E-BA0177DDAF8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, scissors&#10;&#10;Description automatically generated">
            <a:extLst>
              <a:ext uri="{FF2B5EF4-FFF2-40B4-BE49-F238E27FC236}">
                <a16:creationId xmlns:a16="http://schemas.microsoft.com/office/drawing/2014/main" id="{CA0026FC-5740-166E-F8B0-1C4D4ACD936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790" y="6400280"/>
            <a:ext cx="1644420" cy="41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mcor.com/documents/KeysInBrowse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A1D7F-EEC8-AE7B-F6BB-8F55BD5B1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910" y="4462725"/>
            <a:ext cx="10668000" cy="51982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Revised after presentation on November 29,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09EF1-50D2-FCBB-F774-CFF293DAE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90438"/>
            <a:ext cx="9144000" cy="8304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Francisco Corella</a:t>
            </a:r>
          </a:p>
          <a:p>
            <a:r>
              <a:rPr lang="en-US" dirty="0"/>
              <a:t>fcorella@pomcor.com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F7F5BE9-07E0-7A98-D1EA-8E47A5139742}"/>
              </a:ext>
            </a:extLst>
          </p:cNvPr>
          <p:cNvSpPr txBox="1">
            <a:spLocks/>
          </p:cNvSpPr>
          <p:nvPr/>
        </p:nvSpPr>
        <p:spPr>
          <a:xfrm>
            <a:off x="762000" y="1306267"/>
            <a:ext cx="10668000" cy="29764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6"/>
                </a:solidFill>
              </a:rPr>
              <a:t>As an alternative to SAML</a:t>
            </a:r>
          </a:p>
          <a:p>
            <a:r>
              <a:rPr lang="en-US" sz="4000" b="1" dirty="0">
                <a:solidFill>
                  <a:schemeClr val="accent6"/>
                </a:solidFill>
              </a:rPr>
              <a:t>As an alternative to OpenID Connect</a:t>
            </a:r>
          </a:p>
          <a:p>
            <a:r>
              <a:rPr lang="en-US" sz="4000" b="1" dirty="0">
                <a:solidFill>
                  <a:schemeClr val="accent6"/>
                </a:solidFill>
              </a:rPr>
              <a:t>To implement US Gov Derived Credentials</a:t>
            </a:r>
          </a:p>
          <a:p>
            <a:r>
              <a:rPr lang="en-US" sz="4000" b="1" dirty="0">
                <a:solidFill>
                  <a:schemeClr val="accent6"/>
                </a:solidFill>
              </a:rPr>
              <a:t>For privacy enhanced identification</a:t>
            </a:r>
          </a:p>
          <a:p>
            <a:r>
              <a:rPr lang="en-US" sz="4000" b="1" dirty="0">
                <a:solidFill>
                  <a:schemeClr val="accent6"/>
                </a:solidFill>
              </a:rPr>
              <a:t>For user-centric identity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8A5C17-65D2-5BDD-66AE-71EBA20460B9}"/>
              </a:ext>
            </a:extLst>
          </p:cNvPr>
          <p:cNvSpPr txBox="1">
            <a:spLocks/>
          </p:cNvSpPr>
          <p:nvPr/>
        </p:nvSpPr>
        <p:spPr>
          <a:xfrm>
            <a:off x="914400" y="267056"/>
            <a:ext cx="10668000" cy="10516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0C0"/>
                </a:solidFill>
              </a:rPr>
              <a:t>How to use FIDO for everything</a:t>
            </a:r>
          </a:p>
        </p:txBody>
      </p:sp>
    </p:spTree>
    <p:extLst>
      <p:ext uri="{BB962C8B-B14F-4D97-AF65-F5344CB8AC3E}">
        <p14:creationId xmlns:p14="http://schemas.microsoft.com/office/powerpoint/2010/main" val="16869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1C429E-026D-1526-9D4B-7B5F23175D3F}"/>
              </a:ext>
            </a:extLst>
          </p:cNvPr>
          <p:cNvSpPr/>
          <p:nvPr/>
        </p:nvSpPr>
        <p:spPr>
          <a:xfrm>
            <a:off x="2152066" y="2098729"/>
            <a:ext cx="7881258" cy="408680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8B827-7F45-3CDB-7E41-0910637F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3"/>
            <a:ext cx="10515600" cy="60525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Presentation of an X.509 credential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D44F6A-9CF6-BDFE-E43D-BC812F6747AD}"/>
              </a:ext>
            </a:extLst>
          </p:cNvPr>
          <p:cNvSpPr/>
          <p:nvPr/>
        </p:nvSpPr>
        <p:spPr>
          <a:xfrm>
            <a:off x="2155371" y="1082351"/>
            <a:ext cx="7881257" cy="8397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EC0F83-C76D-34C0-0729-9EB29212FD87}"/>
              </a:ext>
            </a:extLst>
          </p:cNvPr>
          <p:cNvSpPr txBox="1"/>
          <p:nvPr/>
        </p:nvSpPr>
        <p:spPr>
          <a:xfrm>
            <a:off x="2155371" y="1101005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Internet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393D4-E6BD-ECB3-A34D-9F19FDE16A99}"/>
              </a:ext>
            </a:extLst>
          </p:cNvPr>
          <p:cNvSpPr txBox="1"/>
          <p:nvPr/>
        </p:nvSpPr>
        <p:spPr>
          <a:xfrm>
            <a:off x="2155371" y="2099388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Browser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FC4C2F-B296-EEDC-DE6F-D2EBDA761F49}"/>
              </a:ext>
            </a:extLst>
          </p:cNvPr>
          <p:cNvSpPr/>
          <p:nvPr/>
        </p:nvSpPr>
        <p:spPr>
          <a:xfrm>
            <a:off x="2374639" y="4296948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51E955-D452-46C5-3E2D-8D64F036C334}"/>
              </a:ext>
            </a:extLst>
          </p:cNvPr>
          <p:cNvSpPr txBox="1"/>
          <p:nvPr/>
        </p:nvSpPr>
        <p:spPr>
          <a:xfrm>
            <a:off x="2374640" y="4301814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localStorage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10393-7E12-6A8D-3191-E73A98725530}"/>
              </a:ext>
            </a:extLst>
          </p:cNvPr>
          <p:cNvSpPr/>
          <p:nvPr/>
        </p:nvSpPr>
        <p:spPr>
          <a:xfrm>
            <a:off x="2374638" y="5232449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FF3AD3-D43A-C90A-D2B5-2504AA9524D0}"/>
              </a:ext>
            </a:extLst>
          </p:cNvPr>
          <p:cNvSpPr txBox="1"/>
          <p:nvPr/>
        </p:nvSpPr>
        <p:spPr>
          <a:xfrm>
            <a:off x="2374639" y="5237315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FIDO Authenticator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642060-14F8-E189-457A-F8A1C3E274C9}"/>
              </a:ext>
            </a:extLst>
          </p:cNvPr>
          <p:cNvSpPr/>
          <p:nvPr/>
        </p:nvSpPr>
        <p:spPr>
          <a:xfrm>
            <a:off x="3787458" y="2701011"/>
            <a:ext cx="4488796" cy="1404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C11A4-B6F6-29D2-603A-F1B71786246C}"/>
              </a:ext>
            </a:extLst>
          </p:cNvPr>
          <p:cNvSpPr txBox="1"/>
          <p:nvPr/>
        </p:nvSpPr>
        <p:spPr>
          <a:xfrm>
            <a:off x="2374638" y="2706666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Web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4E737-64A6-86FB-EDC9-5995BFF9D4D3}"/>
              </a:ext>
            </a:extLst>
          </p:cNvPr>
          <p:cNvSpPr/>
          <p:nvPr/>
        </p:nvSpPr>
        <p:spPr>
          <a:xfrm>
            <a:off x="2581274" y="5491857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1C875-67D5-FD7E-2D9A-8948F91C3052}"/>
              </a:ext>
            </a:extLst>
          </p:cNvPr>
          <p:cNvSpPr txBox="1"/>
          <p:nvPr/>
        </p:nvSpPr>
        <p:spPr>
          <a:xfrm>
            <a:off x="2581275" y="5497512"/>
            <a:ext cx="216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Private key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0327BD-DC7A-29FC-3CA1-E40ACBAFEC2B}"/>
              </a:ext>
            </a:extLst>
          </p:cNvPr>
          <p:cNvSpPr/>
          <p:nvPr/>
        </p:nvSpPr>
        <p:spPr>
          <a:xfrm>
            <a:off x="4011948" y="3524568"/>
            <a:ext cx="4049701" cy="4721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F68EB3-BFA1-3309-79A5-4747F33A00AE}"/>
              </a:ext>
            </a:extLst>
          </p:cNvPr>
          <p:cNvSpPr txBox="1"/>
          <p:nvPr/>
        </p:nvSpPr>
        <p:spPr>
          <a:xfrm>
            <a:off x="4011949" y="3491071"/>
            <a:ext cx="416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JavaScript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C4FFCA-BDFD-AA13-A583-39DDF82534C9}"/>
              </a:ext>
            </a:extLst>
          </p:cNvPr>
          <p:cNvSpPr txBox="1"/>
          <p:nvPr/>
        </p:nvSpPr>
        <p:spPr>
          <a:xfrm>
            <a:off x="1324208" y="4426375"/>
            <a:ext cx="29850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</a:rPr>
              <a:t>Proof of possession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F18342-D8C3-385C-B0D1-4862502CD638}"/>
              </a:ext>
            </a:extLst>
          </p:cNvPr>
          <p:cNvSpPr/>
          <p:nvPr/>
        </p:nvSpPr>
        <p:spPr>
          <a:xfrm>
            <a:off x="7448552" y="4568409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7ABC6D-ADB2-6C5E-8702-E269BDBF20EC}"/>
              </a:ext>
            </a:extLst>
          </p:cNvPr>
          <p:cNvSpPr txBox="1"/>
          <p:nvPr/>
        </p:nvSpPr>
        <p:spPr>
          <a:xfrm>
            <a:off x="7448553" y="4574064"/>
            <a:ext cx="223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X.509 certificate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6E4C02-B75A-8E1A-ABED-48B8E2E28863}"/>
              </a:ext>
            </a:extLst>
          </p:cNvPr>
          <p:cNvSpPr/>
          <p:nvPr/>
        </p:nvSpPr>
        <p:spPr>
          <a:xfrm>
            <a:off x="1248743" y="89518"/>
            <a:ext cx="1625085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52AE50-19AD-A018-411F-66F653C6FB6E}"/>
              </a:ext>
            </a:extLst>
          </p:cNvPr>
          <p:cNvSpPr txBox="1"/>
          <p:nvPr/>
        </p:nvSpPr>
        <p:spPr>
          <a:xfrm>
            <a:off x="1248744" y="95173"/>
            <a:ext cx="1625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Credential</a:t>
            </a:r>
          </a:p>
          <a:p>
            <a:pPr algn="ctr"/>
            <a:r>
              <a:rPr lang="en-US" sz="2400" dirty="0"/>
              <a:t>issuer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3F75C-0F85-7704-A551-E360CF25D61A}"/>
              </a:ext>
            </a:extLst>
          </p:cNvPr>
          <p:cNvSpPr/>
          <p:nvPr/>
        </p:nvSpPr>
        <p:spPr>
          <a:xfrm>
            <a:off x="2246358" y="2274229"/>
            <a:ext cx="1467226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E41079-DDD7-8442-88F9-556205BCFCEA}"/>
              </a:ext>
            </a:extLst>
          </p:cNvPr>
          <p:cNvSpPr txBox="1"/>
          <p:nvPr/>
        </p:nvSpPr>
        <p:spPr>
          <a:xfrm>
            <a:off x="2246359" y="2279884"/>
            <a:ext cx="1467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Service worker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48865ED-F280-EF0B-4986-A09D655D8365}"/>
              </a:ext>
            </a:extLst>
          </p:cNvPr>
          <p:cNvSpPr/>
          <p:nvPr/>
        </p:nvSpPr>
        <p:spPr>
          <a:xfrm>
            <a:off x="9276766" y="94096"/>
            <a:ext cx="1625085" cy="928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FD9B45-3966-D53B-3F22-8263D39BA6AE}"/>
              </a:ext>
            </a:extLst>
          </p:cNvPr>
          <p:cNvSpPr txBox="1"/>
          <p:nvPr/>
        </p:nvSpPr>
        <p:spPr>
          <a:xfrm>
            <a:off x="9276767" y="99751"/>
            <a:ext cx="162508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Relying party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EE4B031-C90A-5ED0-3CDA-EC840E1C6D99}"/>
              </a:ext>
            </a:extLst>
          </p:cNvPr>
          <p:cNvCxnSpPr>
            <a:cxnSpLocks/>
          </p:cNvCxnSpPr>
          <p:nvPr/>
        </p:nvCxnSpPr>
        <p:spPr>
          <a:xfrm flipH="1">
            <a:off x="4366727" y="827985"/>
            <a:ext cx="4910039" cy="2988235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97CC5AC-CCC2-C769-CD77-B82C4E7D3E84}"/>
              </a:ext>
            </a:extLst>
          </p:cNvPr>
          <p:cNvCxnSpPr>
            <a:cxnSpLocks/>
          </p:cNvCxnSpPr>
          <p:nvPr/>
        </p:nvCxnSpPr>
        <p:spPr>
          <a:xfrm flipH="1">
            <a:off x="7660345" y="1017730"/>
            <a:ext cx="2025026" cy="270693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7AAEF95-E5C9-2327-854F-5C12543FC366}"/>
              </a:ext>
            </a:extLst>
          </p:cNvPr>
          <p:cNvCxnSpPr>
            <a:cxnSpLocks/>
          </p:cNvCxnSpPr>
          <p:nvPr/>
        </p:nvCxnSpPr>
        <p:spPr>
          <a:xfrm>
            <a:off x="7668120" y="3720202"/>
            <a:ext cx="0" cy="83274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565B10-57C6-52E9-51FB-1CF5767B3075}"/>
              </a:ext>
            </a:extLst>
          </p:cNvPr>
          <p:cNvCxnSpPr>
            <a:cxnSpLocks/>
          </p:cNvCxnSpPr>
          <p:nvPr/>
        </p:nvCxnSpPr>
        <p:spPr>
          <a:xfrm>
            <a:off x="4374502" y="3811762"/>
            <a:ext cx="0" cy="16936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04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AF4A4-E3BC-6002-20E7-06819701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Privacy-enhanced credentials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3441B-123A-95F2-E670-F28995EDC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X.509 certificate binds the public key to the collection of user attributes</a:t>
            </a:r>
          </a:p>
          <a:p>
            <a:r>
              <a:rPr lang="en-US" dirty="0"/>
              <a:t>A privacy-enhanced credential issues instead a </a:t>
            </a:r>
            <a:r>
              <a:rPr lang="en-US" i="1" dirty="0"/>
              <a:t>selective disclosure certificate </a:t>
            </a:r>
            <a:r>
              <a:rPr lang="en-US" dirty="0"/>
              <a:t>that binds the public key to an omission-tolerant checksum (OTC) of the attributes</a:t>
            </a:r>
          </a:p>
          <a:p>
            <a:pPr lvl="1"/>
            <a:r>
              <a:rPr lang="en-US" dirty="0"/>
              <a:t>The OTC could be, e.g., the root-level of a typed hash tree</a:t>
            </a:r>
          </a:p>
          <a:p>
            <a:r>
              <a:rPr lang="en-US" dirty="0"/>
              <a:t>This makes it possible to omit attributes when the credential is presented</a:t>
            </a:r>
          </a:p>
        </p:txBody>
      </p:sp>
    </p:spTree>
    <p:extLst>
      <p:ext uri="{BB962C8B-B14F-4D97-AF65-F5344CB8AC3E}">
        <p14:creationId xmlns:p14="http://schemas.microsoft.com/office/powerpoint/2010/main" val="3838358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40538-9AD8-21C9-AEF1-E25725D3B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75"/>
            <a:ext cx="10515600" cy="1325563"/>
          </a:xfrm>
        </p:spPr>
        <p:txBody>
          <a:bodyPr/>
          <a:lstStyle/>
          <a:p>
            <a:r>
              <a:rPr lang="en-US" dirty="0"/>
              <a:t>An alternative to Federated Authentication (e.g. SAML, OpenID Connect)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27D36-97F7-25C5-42C8-8428180F8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Federated Authentication, the Identity Provider (IdP) provides only the attributes requested by the Relying Party (RP), with user consent</a:t>
            </a:r>
          </a:p>
          <a:p>
            <a:r>
              <a:rPr lang="en-US"/>
              <a:t>Alternative: IdP </a:t>
            </a:r>
            <a:r>
              <a:rPr lang="en-US" dirty="0"/>
              <a:t>=&gt; Issuer of privacy enhanced credentials</a:t>
            </a:r>
          </a:p>
          <a:p>
            <a:pPr lvl="1"/>
            <a:r>
              <a:rPr lang="en-US" dirty="0"/>
              <a:t>Credential request by RP is intercepted by service worker</a:t>
            </a:r>
          </a:p>
          <a:p>
            <a:pPr lvl="1"/>
            <a:r>
              <a:rPr lang="en-US" dirty="0"/>
              <a:t>Service worker generates a consent page that provides the attributes that presents the credential to the RP, omitting attributes not requested by the IdP</a:t>
            </a:r>
          </a:p>
          <a:p>
            <a:pPr lvl="1"/>
            <a:r>
              <a:rPr lang="en-US" dirty="0"/>
              <a:t>Explicit request for consent is optional; if omitted the service worker generated a JS-only page not seen by the user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35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1AEF-9752-525B-DD2A-80A035B6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"/>
            <a:ext cx="10515600" cy="1325563"/>
          </a:xfrm>
        </p:spPr>
        <p:txBody>
          <a:bodyPr/>
          <a:lstStyle/>
          <a:p>
            <a:r>
              <a:rPr lang="en-US" dirty="0"/>
              <a:t>User-centric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13D51-0D4A-42A4-ED15-AB1AFAC54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Identifier is email address provided by an Email Service Provider (ESP)</a:t>
            </a:r>
          </a:p>
          <a:p>
            <a:pPr lvl="1"/>
            <a:r>
              <a:rPr lang="en-US" dirty="0"/>
              <a:t>Multiple personas =&gt; multiple email addresses</a:t>
            </a:r>
          </a:p>
          <a:p>
            <a:pPr lvl="1"/>
            <a:r>
              <a:rPr lang="en-US" dirty="0"/>
              <a:t>User freely chooses ESP</a:t>
            </a:r>
          </a:p>
          <a:p>
            <a:r>
              <a:rPr lang="en-US" dirty="0"/>
              <a:t>ESP issues privacy-enhanced credential</a:t>
            </a:r>
          </a:p>
          <a:p>
            <a:pPr lvl="1"/>
            <a:r>
              <a:rPr lang="en-US" dirty="0"/>
              <a:t>Private key kept in platform authenticator of user’s laptop or in security key</a:t>
            </a:r>
          </a:p>
          <a:p>
            <a:pPr lvl="1"/>
            <a:r>
              <a:rPr lang="en-US" dirty="0"/>
              <a:t>Selective disclosure certificate binds public key to self-asserted attributes</a:t>
            </a:r>
          </a:p>
          <a:p>
            <a:r>
              <a:rPr lang="en-US" dirty="0"/>
              <a:t>ESP provides UI that allows user to supply attributes and change them at any time</a:t>
            </a:r>
          </a:p>
          <a:p>
            <a:pPr marL="457200" lvl="1" indent="0">
              <a:buNone/>
            </a:pPr>
            <a:r>
              <a:rPr lang="en-US" dirty="0"/>
              <a:t>Credential is reissued automatically when attributes change</a:t>
            </a:r>
          </a:p>
          <a:p>
            <a:r>
              <a:rPr lang="en-US" dirty="0"/>
              <a:t>RP sends identification request to ESP, but request is intercepted by service worker in user’s browser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i="1" dirty="0"/>
              <a:t> Unobservability</a:t>
            </a:r>
            <a:r>
              <a:rPr lang="en-US" dirty="0"/>
              <a:t>: ESP learns nothing about the identification transaction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i="1" dirty="0"/>
              <a:t> Availability</a:t>
            </a:r>
            <a:r>
              <a:rPr lang="en-US" dirty="0"/>
              <a:t>: ESP does not have to be online</a:t>
            </a:r>
            <a:endParaRPr lang="en-US" i="1" dirty="0"/>
          </a:p>
          <a:p>
            <a:r>
              <a:rPr lang="en-US" dirty="0"/>
              <a:t>RP finds ESP’s public key for credential verification and </a:t>
            </a:r>
            <a:r>
              <a:rPr lang="en-US" dirty="0" err="1"/>
              <a:t>interceptable</a:t>
            </a:r>
            <a:r>
              <a:rPr lang="en-US" dirty="0"/>
              <a:t> URL in DNS zone of ESP </a:t>
            </a:r>
          </a:p>
          <a:p>
            <a:r>
              <a:rPr lang="en-US" dirty="0"/>
              <a:t>Authoritative attribute providers issue </a:t>
            </a:r>
            <a:r>
              <a:rPr lang="en-US" i="1" dirty="0"/>
              <a:t>attribute certificates </a:t>
            </a:r>
            <a:r>
              <a:rPr lang="en-US" dirty="0"/>
              <a:t>(no private key) that bind the email address to additional attributes and are obtained separately by the RP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2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15707-EDDC-9194-8848-CCF84B536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138ED-8D47-687D-E5D4-F3CE39452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General approach</a:t>
            </a:r>
          </a:p>
          <a:p>
            <a:r>
              <a:rPr lang="en-US" dirty="0"/>
              <a:t>X.509 credentials (private key + X.509 certificate)</a:t>
            </a:r>
          </a:p>
          <a:p>
            <a:r>
              <a:rPr lang="en-US" dirty="0"/>
              <a:t>US Derived Credentials</a:t>
            </a:r>
          </a:p>
          <a:p>
            <a:r>
              <a:rPr lang="en-US" dirty="0"/>
              <a:t>Privacy-enhanced credentials</a:t>
            </a:r>
          </a:p>
          <a:p>
            <a:r>
              <a:rPr lang="en-US" dirty="0"/>
              <a:t>Alternative federated authentication</a:t>
            </a:r>
          </a:p>
          <a:p>
            <a:pPr lvl="1"/>
            <a:r>
              <a:rPr lang="en-US" dirty="0"/>
              <a:t>SAML</a:t>
            </a:r>
          </a:p>
          <a:p>
            <a:pPr lvl="1"/>
            <a:r>
              <a:rPr lang="en-US" dirty="0"/>
              <a:t>OpenID Connect</a:t>
            </a:r>
          </a:p>
          <a:p>
            <a:r>
              <a:rPr lang="en-US" dirty="0"/>
              <a:t>User-centric identity</a:t>
            </a:r>
          </a:p>
        </p:txBody>
      </p:sp>
    </p:spTree>
    <p:extLst>
      <p:ext uri="{BB962C8B-B14F-4D97-AF65-F5344CB8AC3E}">
        <p14:creationId xmlns:p14="http://schemas.microsoft.com/office/powerpoint/2010/main" val="96872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D75AA-D072-7C69-95C6-B3CDDBE9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General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225A4-7852-FE38-C3AD-D3562276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first proposed using a Service Worker in a </a:t>
            </a:r>
            <a:r>
              <a:rPr lang="en-US" dirty="0">
                <a:hlinkClick r:id="rId2"/>
              </a:rPr>
              <a:t>presentation at ICMC 2017</a:t>
            </a:r>
            <a:endParaRPr lang="en-US" dirty="0"/>
          </a:p>
          <a:p>
            <a:r>
              <a:rPr lang="en-US" dirty="0"/>
              <a:t>In that presentation we were concerned with ANY kind of cryptographic credential</a:t>
            </a:r>
          </a:p>
          <a:p>
            <a:pPr lvl="1"/>
            <a:r>
              <a:rPr lang="en-US" dirty="0"/>
              <a:t>Not only key pairs, X.509 certificates, or public key certificates</a:t>
            </a:r>
          </a:p>
          <a:p>
            <a:pPr lvl="1"/>
            <a:r>
              <a:rPr lang="en-US" dirty="0"/>
              <a:t>Including credentials based on Zero Knowledge technology, such as </a:t>
            </a:r>
            <a:r>
              <a:rPr lang="en-US" dirty="0" err="1"/>
              <a:t>Idemix</a:t>
            </a:r>
            <a:r>
              <a:rPr lang="en-US" dirty="0"/>
              <a:t> anonymous credentials of U-Prove tokens</a:t>
            </a:r>
          </a:p>
          <a:p>
            <a:r>
              <a:rPr lang="en-US" dirty="0"/>
              <a:t>Slides 4-?? below are a special case of slides 10-18 in the ICMC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0184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1C429E-026D-1526-9D4B-7B5F23175D3F}"/>
              </a:ext>
            </a:extLst>
          </p:cNvPr>
          <p:cNvSpPr/>
          <p:nvPr/>
        </p:nvSpPr>
        <p:spPr>
          <a:xfrm>
            <a:off x="2155371" y="2099388"/>
            <a:ext cx="7881258" cy="408680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8B827-7F45-3CDB-7E41-0910637F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3"/>
            <a:ext cx="10515600" cy="60525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Issuance of an X.509 credential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D44F6A-9CF6-BDFE-E43D-BC812F6747AD}"/>
              </a:ext>
            </a:extLst>
          </p:cNvPr>
          <p:cNvSpPr/>
          <p:nvPr/>
        </p:nvSpPr>
        <p:spPr>
          <a:xfrm>
            <a:off x="2155371" y="1082351"/>
            <a:ext cx="7881257" cy="8397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EC0F83-C76D-34C0-0729-9EB29212FD87}"/>
              </a:ext>
            </a:extLst>
          </p:cNvPr>
          <p:cNvSpPr txBox="1"/>
          <p:nvPr/>
        </p:nvSpPr>
        <p:spPr>
          <a:xfrm>
            <a:off x="2155371" y="1101005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Internet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393D4-E6BD-ECB3-A34D-9F19FDE16A99}"/>
              </a:ext>
            </a:extLst>
          </p:cNvPr>
          <p:cNvSpPr txBox="1"/>
          <p:nvPr/>
        </p:nvSpPr>
        <p:spPr>
          <a:xfrm>
            <a:off x="2155371" y="2099388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Browser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FC4C2F-B296-EEDC-DE6F-D2EBDA761F49}"/>
              </a:ext>
            </a:extLst>
          </p:cNvPr>
          <p:cNvSpPr/>
          <p:nvPr/>
        </p:nvSpPr>
        <p:spPr>
          <a:xfrm>
            <a:off x="2374639" y="4296948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51E955-D452-46C5-3E2D-8D64F036C334}"/>
              </a:ext>
            </a:extLst>
          </p:cNvPr>
          <p:cNvSpPr txBox="1"/>
          <p:nvPr/>
        </p:nvSpPr>
        <p:spPr>
          <a:xfrm>
            <a:off x="2374640" y="4301814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localStorage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10393-7E12-6A8D-3191-E73A98725530}"/>
              </a:ext>
            </a:extLst>
          </p:cNvPr>
          <p:cNvSpPr/>
          <p:nvPr/>
        </p:nvSpPr>
        <p:spPr>
          <a:xfrm>
            <a:off x="2374638" y="5232449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FF3AD3-D43A-C90A-D2B5-2504AA9524D0}"/>
              </a:ext>
            </a:extLst>
          </p:cNvPr>
          <p:cNvSpPr txBox="1"/>
          <p:nvPr/>
        </p:nvSpPr>
        <p:spPr>
          <a:xfrm>
            <a:off x="2374639" y="5237315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FIDO Authenticator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642060-14F8-E189-457A-F8A1C3E274C9}"/>
              </a:ext>
            </a:extLst>
          </p:cNvPr>
          <p:cNvSpPr/>
          <p:nvPr/>
        </p:nvSpPr>
        <p:spPr>
          <a:xfrm>
            <a:off x="3787458" y="2701011"/>
            <a:ext cx="4488796" cy="1404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C11A4-B6F6-29D2-603A-F1B71786246C}"/>
              </a:ext>
            </a:extLst>
          </p:cNvPr>
          <p:cNvSpPr txBox="1"/>
          <p:nvPr/>
        </p:nvSpPr>
        <p:spPr>
          <a:xfrm>
            <a:off x="2374638" y="2706666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Web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4E737-64A6-86FB-EDC9-5995BFF9D4D3}"/>
              </a:ext>
            </a:extLst>
          </p:cNvPr>
          <p:cNvSpPr/>
          <p:nvPr/>
        </p:nvSpPr>
        <p:spPr>
          <a:xfrm>
            <a:off x="1248743" y="89518"/>
            <a:ext cx="1625085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1C875-67D5-FD7E-2D9A-8948F91C3052}"/>
              </a:ext>
            </a:extLst>
          </p:cNvPr>
          <p:cNvSpPr txBox="1"/>
          <p:nvPr/>
        </p:nvSpPr>
        <p:spPr>
          <a:xfrm>
            <a:off x="1248744" y="95173"/>
            <a:ext cx="1625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Credential</a:t>
            </a:r>
          </a:p>
          <a:p>
            <a:pPr algn="ctr"/>
            <a:r>
              <a:rPr lang="en-US" sz="2400" dirty="0"/>
              <a:t>issuer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0327BD-DC7A-29FC-3CA1-E40ACBAFEC2B}"/>
              </a:ext>
            </a:extLst>
          </p:cNvPr>
          <p:cNvSpPr/>
          <p:nvPr/>
        </p:nvSpPr>
        <p:spPr>
          <a:xfrm>
            <a:off x="4011948" y="3524568"/>
            <a:ext cx="4049701" cy="4721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F68EB3-BFA1-3309-79A5-4747F33A00AE}"/>
              </a:ext>
            </a:extLst>
          </p:cNvPr>
          <p:cNvSpPr txBox="1"/>
          <p:nvPr/>
        </p:nvSpPr>
        <p:spPr>
          <a:xfrm>
            <a:off x="4011949" y="3491071"/>
            <a:ext cx="416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JavaScript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762DFC4-33AC-E105-97BB-6E7B400C0D6A}"/>
              </a:ext>
            </a:extLst>
          </p:cNvPr>
          <p:cNvCxnSpPr>
            <a:cxnSpLocks/>
          </p:cNvCxnSpPr>
          <p:nvPr/>
        </p:nvCxnSpPr>
        <p:spPr>
          <a:xfrm>
            <a:off x="2696547" y="1017730"/>
            <a:ext cx="1315401" cy="1683281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000B54B-C9D3-CE50-EEEB-1F3CC5E7E77A}"/>
              </a:ext>
            </a:extLst>
          </p:cNvPr>
          <p:cNvSpPr txBox="1"/>
          <p:nvPr/>
        </p:nvSpPr>
        <p:spPr>
          <a:xfrm>
            <a:off x="2143716" y="2779628"/>
            <a:ext cx="1625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Credential</a:t>
            </a:r>
          </a:p>
          <a:p>
            <a:pPr algn="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Issuance</a:t>
            </a:r>
          </a:p>
          <a:p>
            <a:pPr algn="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176451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1C429E-026D-1526-9D4B-7B5F23175D3F}"/>
              </a:ext>
            </a:extLst>
          </p:cNvPr>
          <p:cNvSpPr/>
          <p:nvPr/>
        </p:nvSpPr>
        <p:spPr>
          <a:xfrm>
            <a:off x="2152066" y="2165404"/>
            <a:ext cx="7881258" cy="408680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8B827-7F45-3CDB-7E41-0910637F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3"/>
            <a:ext cx="10515600" cy="60525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Issuance of an X.509 credential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D44F6A-9CF6-BDFE-E43D-BC812F6747AD}"/>
              </a:ext>
            </a:extLst>
          </p:cNvPr>
          <p:cNvSpPr/>
          <p:nvPr/>
        </p:nvSpPr>
        <p:spPr>
          <a:xfrm>
            <a:off x="2155371" y="1082351"/>
            <a:ext cx="7881257" cy="8397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EC0F83-C76D-34C0-0729-9EB29212FD87}"/>
              </a:ext>
            </a:extLst>
          </p:cNvPr>
          <p:cNvSpPr txBox="1"/>
          <p:nvPr/>
        </p:nvSpPr>
        <p:spPr>
          <a:xfrm>
            <a:off x="2155371" y="1101005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Internet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393D4-E6BD-ECB3-A34D-9F19FDE16A99}"/>
              </a:ext>
            </a:extLst>
          </p:cNvPr>
          <p:cNvSpPr txBox="1"/>
          <p:nvPr/>
        </p:nvSpPr>
        <p:spPr>
          <a:xfrm>
            <a:off x="2155371" y="2099388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Browser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FC4C2F-B296-EEDC-DE6F-D2EBDA761F49}"/>
              </a:ext>
            </a:extLst>
          </p:cNvPr>
          <p:cNvSpPr/>
          <p:nvPr/>
        </p:nvSpPr>
        <p:spPr>
          <a:xfrm>
            <a:off x="2374639" y="4296948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51E955-D452-46C5-3E2D-8D64F036C334}"/>
              </a:ext>
            </a:extLst>
          </p:cNvPr>
          <p:cNvSpPr txBox="1"/>
          <p:nvPr/>
        </p:nvSpPr>
        <p:spPr>
          <a:xfrm>
            <a:off x="2374640" y="4301814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localStorage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10393-7E12-6A8D-3191-E73A98725530}"/>
              </a:ext>
            </a:extLst>
          </p:cNvPr>
          <p:cNvSpPr/>
          <p:nvPr/>
        </p:nvSpPr>
        <p:spPr>
          <a:xfrm>
            <a:off x="2374638" y="5232449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FF3AD3-D43A-C90A-D2B5-2504AA9524D0}"/>
              </a:ext>
            </a:extLst>
          </p:cNvPr>
          <p:cNvSpPr txBox="1"/>
          <p:nvPr/>
        </p:nvSpPr>
        <p:spPr>
          <a:xfrm>
            <a:off x="2374639" y="5237315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FIDO Authenticator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642060-14F8-E189-457A-F8A1C3E274C9}"/>
              </a:ext>
            </a:extLst>
          </p:cNvPr>
          <p:cNvSpPr/>
          <p:nvPr/>
        </p:nvSpPr>
        <p:spPr>
          <a:xfrm>
            <a:off x="3787458" y="2701011"/>
            <a:ext cx="4488796" cy="1404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C11A4-B6F6-29D2-603A-F1B71786246C}"/>
              </a:ext>
            </a:extLst>
          </p:cNvPr>
          <p:cNvSpPr txBox="1"/>
          <p:nvPr/>
        </p:nvSpPr>
        <p:spPr>
          <a:xfrm>
            <a:off x="2374638" y="2706666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Web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4E737-64A6-86FB-EDC9-5995BFF9D4D3}"/>
              </a:ext>
            </a:extLst>
          </p:cNvPr>
          <p:cNvSpPr/>
          <p:nvPr/>
        </p:nvSpPr>
        <p:spPr>
          <a:xfrm>
            <a:off x="2581274" y="5491857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1C875-67D5-FD7E-2D9A-8948F91C3052}"/>
              </a:ext>
            </a:extLst>
          </p:cNvPr>
          <p:cNvSpPr txBox="1"/>
          <p:nvPr/>
        </p:nvSpPr>
        <p:spPr>
          <a:xfrm>
            <a:off x="2581275" y="5497512"/>
            <a:ext cx="216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Private key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0327BD-DC7A-29FC-3CA1-E40ACBAFEC2B}"/>
              </a:ext>
            </a:extLst>
          </p:cNvPr>
          <p:cNvSpPr/>
          <p:nvPr/>
        </p:nvSpPr>
        <p:spPr>
          <a:xfrm>
            <a:off x="4011948" y="3524568"/>
            <a:ext cx="4049701" cy="4721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F68EB3-BFA1-3309-79A5-4747F33A00AE}"/>
              </a:ext>
            </a:extLst>
          </p:cNvPr>
          <p:cNvSpPr txBox="1"/>
          <p:nvPr/>
        </p:nvSpPr>
        <p:spPr>
          <a:xfrm>
            <a:off x="4011949" y="3491071"/>
            <a:ext cx="416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JavaScript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762DFC4-33AC-E105-97BB-6E7B400C0D6A}"/>
              </a:ext>
            </a:extLst>
          </p:cNvPr>
          <p:cNvCxnSpPr>
            <a:cxnSpLocks/>
          </p:cNvCxnSpPr>
          <p:nvPr/>
        </p:nvCxnSpPr>
        <p:spPr>
          <a:xfrm>
            <a:off x="2342805" y="1000399"/>
            <a:ext cx="2023922" cy="2815821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B6E1328-FB89-717E-587F-F1F03B771852}"/>
              </a:ext>
            </a:extLst>
          </p:cNvPr>
          <p:cNvCxnSpPr>
            <a:cxnSpLocks/>
          </p:cNvCxnSpPr>
          <p:nvPr/>
        </p:nvCxnSpPr>
        <p:spPr>
          <a:xfrm>
            <a:off x="4374502" y="3811762"/>
            <a:ext cx="0" cy="1693688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EC4FFCA-BDFD-AA13-A583-39DDF82534C9}"/>
              </a:ext>
            </a:extLst>
          </p:cNvPr>
          <p:cNvSpPr txBox="1"/>
          <p:nvPr/>
        </p:nvSpPr>
        <p:spPr>
          <a:xfrm>
            <a:off x="2696547" y="4273720"/>
            <a:ext cx="1625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Key pair generation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8CCD1CF-C01B-743C-05D7-E3E96C0B6D60}"/>
              </a:ext>
            </a:extLst>
          </p:cNvPr>
          <p:cNvCxnSpPr>
            <a:cxnSpLocks/>
          </p:cNvCxnSpPr>
          <p:nvPr/>
        </p:nvCxnSpPr>
        <p:spPr>
          <a:xfrm>
            <a:off x="2771190" y="1017730"/>
            <a:ext cx="4889155" cy="2706930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DE0E7CF-899B-EE27-A543-79F44AD04A78}"/>
              </a:ext>
            </a:extLst>
          </p:cNvPr>
          <p:cNvCxnSpPr>
            <a:cxnSpLocks/>
          </p:cNvCxnSpPr>
          <p:nvPr/>
        </p:nvCxnSpPr>
        <p:spPr>
          <a:xfrm>
            <a:off x="7668120" y="3720202"/>
            <a:ext cx="0" cy="832748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7854A05-7408-4A70-64DF-ADB521EF2C79}"/>
              </a:ext>
            </a:extLst>
          </p:cNvPr>
          <p:cNvSpPr txBox="1"/>
          <p:nvPr/>
        </p:nvSpPr>
        <p:spPr>
          <a:xfrm>
            <a:off x="7789504" y="3603734"/>
            <a:ext cx="254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Certificate storage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F18342-D8C3-385C-B0D1-4862502CD638}"/>
              </a:ext>
            </a:extLst>
          </p:cNvPr>
          <p:cNvSpPr/>
          <p:nvPr/>
        </p:nvSpPr>
        <p:spPr>
          <a:xfrm>
            <a:off x="7448552" y="4568409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7ABC6D-ADB2-6C5E-8702-E269BDBF20EC}"/>
              </a:ext>
            </a:extLst>
          </p:cNvPr>
          <p:cNvSpPr txBox="1"/>
          <p:nvPr/>
        </p:nvSpPr>
        <p:spPr>
          <a:xfrm>
            <a:off x="7448553" y="4574064"/>
            <a:ext cx="223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X.509 certificate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6E4C02-B75A-8E1A-ABED-48B8E2E28863}"/>
              </a:ext>
            </a:extLst>
          </p:cNvPr>
          <p:cNvSpPr/>
          <p:nvPr/>
        </p:nvSpPr>
        <p:spPr>
          <a:xfrm>
            <a:off x="1248743" y="89518"/>
            <a:ext cx="1625085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52AE50-19AD-A018-411F-66F653C6FB6E}"/>
              </a:ext>
            </a:extLst>
          </p:cNvPr>
          <p:cNvSpPr txBox="1"/>
          <p:nvPr/>
        </p:nvSpPr>
        <p:spPr>
          <a:xfrm>
            <a:off x="1248744" y="95173"/>
            <a:ext cx="1625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Credential</a:t>
            </a:r>
          </a:p>
          <a:p>
            <a:pPr algn="ctr"/>
            <a:r>
              <a:rPr lang="en-US" sz="2400" dirty="0"/>
              <a:t>issuer</a:t>
            </a:r>
          </a:p>
        </p:txBody>
      </p:sp>
    </p:spTree>
    <p:extLst>
      <p:ext uri="{BB962C8B-B14F-4D97-AF65-F5344CB8AC3E}">
        <p14:creationId xmlns:p14="http://schemas.microsoft.com/office/powerpoint/2010/main" val="134055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1C429E-026D-1526-9D4B-7B5F23175D3F}"/>
              </a:ext>
            </a:extLst>
          </p:cNvPr>
          <p:cNvSpPr/>
          <p:nvPr/>
        </p:nvSpPr>
        <p:spPr>
          <a:xfrm>
            <a:off x="2152066" y="2165404"/>
            <a:ext cx="7881258" cy="408680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8B827-7F45-3CDB-7E41-0910637F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3"/>
            <a:ext cx="10515600" cy="60525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Presentation of an X.509 credential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D44F6A-9CF6-BDFE-E43D-BC812F6747AD}"/>
              </a:ext>
            </a:extLst>
          </p:cNvPr>
          <p:cNvSpPr/>
          <p:nvPr/>
        </p:nvSpPr>
        <p:spPr>
          <a:xfrm>
            <a:off x="2155371" y="1082351"/>
            <a:ext cx="7881257" cy="8397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EC0F83-C76D-34C0-0729-9EB29212FD87}"/>
              </a:ext>
            </a:extLst>
          </p:cNvPr>
          <p:cNvSpPr txBox="1"/>
          <p:nvPr/>
        </p:nvSpPr>
        <p:spPr>
          <a:xfrm>
            <a:off x="2155371" y="1101005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Internet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393D4-E6BD-ECB3-A34D-9F19FDE16A99}"/>
              </a:ext>
            </a:extLst>
          </p:cNvPr>
          <p:cNvSpPr txBox="1"/>
          <p:nvPr/>
        </p:nvSpPr>
        <p:spPr>
          <a:xfrm>
            <a:off x="2155371" y="2099388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Browser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FC4C2F-B296-EEDC-DE6F-D2EBDA761F49}"/>
              </a:ext>
            </a:extLst>
          </p:cNvPr>
          <p:cNvSpPr/>
          <p:nvPr/>
        </p:nvSpPr>
        <p:spPr>
          <a:xfrm>
            <a:off x="2374639" y="4296948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51E955-D452-46C5-3E2D-8D64F036C334}"/>
              </a:ext>
            </a:extLst>
          </p:cNvPr>
          <p:cNvSpPr txBox="1"/>
          <p:nvPr/>
        </p:nvSpPr>
        <p:spPr>
          <a:xfrm>
            <a:off x="2374640" y="4301814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localStorage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10393-7E12-6A8D-3191-E73A98725530}"/>
              </a:ext>
            </a:extLst>
          </p:cNvPr>
          <p:cNvSpPr/>
          <p:nvPr/>
        </p:nvSpPr>
        <p:spPr>
          <a:xfrm>
            <a:off x="2374638" y="5232449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FF3AD3-D43A-C90A-D2B5-2504AA9524D0}"/>
              </a:ext>
            </a:extLst>
          </p:cNvPr>
          <p:cNvSpPr txBox="1"/>
          <p:nvPr/>
        </p:nvSpPr>
        <p:spPr>
          <a:xfrm>
            <a:off x="2374639" y="5237315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FIDO Authenticator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642060-14F8-E189-457A-F8A1C3E274C9}"/>
              </a:ext>
            </a:extLst>
          </p:cNvPr>
          <p:cNvSpPr/>
          <p:nvPr/>
        </p:nvSpPr>
        <p:spPr>
          <a:xfrm>
            <a:off x="3787458" y="2701011"/>
            <a:ext cx="4488796" cy="1404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C11A4-B6F6-29D2-603A-F1B71786246C}"/>
              </a:ext>
            </a:extLst>
          </p:cNvPr>
          <p:cNvSpPr txBox="1"/>
          <p:nvPr/>
        </p:nvSpPr>
        <p:spPr>
          <a:xfrm>
            <a:off x="2374638" y="2706666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Web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4E737-64A6-86FB-EDC9-5995BFF9D4D3}"/>
              </a:ext>
            </a:extLst>
          </p:cNvPr>
          <p:cNvSpPr/>
          <p:nvPr/>
        </p:nvSpPr>
        <p:spPr>
          <a:xfrm>
            <a:off x="2581274" y="5491857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1C875-67D5-FD7E-2D9A-8948F91C3052}"/>
              </a:ext>
            </a:extLst>
          </p:cNvPr>
          <p:cNvSpPr txBox="1"/>
          <p:nvPr/>
        </p:nvSpPr>
        <p:spPr>
          <a:xfrm>
            <a:off x="2581275" y="5497512"/>
            <a:ext cx="216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Private key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0327BD-DC7A-29FC-3CA1-E40ACBAFEC2B}"/>
              </a:ext>
            </a:extLst>
          </p:cNvPr>
          <p:cNvSpPr/>
          <p:nvPr/>
        </p:nvSpPr>
        <p:spPr>
          <a:xfrm>
            <a:off x="4011948" y="3524568"/>
            <a:ext cx="4049701" cy="4721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F68EB3-BFA1-3309-79A5-4747F33A00AE}"/>
              </a:ext>
            </a:extLst>
          </p:cNvPr>
          <p:cNvSpPr txBox="1"/>
          <p:nvPr/>
        </p:nvSpPr>
        <p:spPr>
          <a:xfrm>
            <a:off x="4011949" y="3491071"/>
            <a:ext cx="416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JavaScript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762DFC4-33AC-E105-97BB-6E7B400C0D6A}"/>
              </a:ext>
            </a:extLst>
          </p:cNvPr>
          <p:cNvCxnSpPr>
            <a:cxnSpLocks/>
          </p:cNvCxnSpPr>
          <p:nvPr/>
        </p:nvCxnSpPr>
        <p:spPr>
          <a:xfrm>
            <a:off x="3620278" y="3202441"/>
            <a:ext cx="746449" cy="613779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EC4FFCA-BDFD-AA13-A583-39DDF82534C9}"/>
              </a:ext>
            </a:extLst>
          </p:cNvPr>
          <p:cNvSpPr txBox="1"/>
          <p:nvPr/>
        </p:nvSpPr>
        <p:spPr>
          <a:xfrm>
            <a:off x="746443" y="3370408"/>
            <a:ext cx="298502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JS front-end registers SW with browser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F18342-D8C3-385C-B0D1-4862502CD638}"/>
              </a:ext>
            </a:extLst>
          </p:cNvPr>
          <p:cNvSpPr/>
          <p:nvPr/>
        </p:nvSpPr>
        <p:spPr>
          <a:xfrm>
            <a:off x="7448552" y="4568409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7ABC6D-ADB2-6C5E-8702-E269BDBF20EC}"/>
              </a:ext>
            </a:extLst>
          </p:cNvPr>
          <p:cNvSpPr txBox="1"/>
          <p:nvPr/>
        </p:nvSpPr>
        <p:spPr>
          <a:xfrm>
            <a:off x="7448553" y="4574064"/>
            <a:ext cx="223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X.509 certificate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6E4C02-B75A-8E1A-ABED-48B8E2E28863}"/>
              </a:ext>
            </a:extLst>
          </p:cNvPr>
          <p:cNvSpPr/>
          <p:nvPr/>
        </p:nvSpPr>
        <p:spPr>
          <a:xfrm>
            <a:off x="1248743" y="89518"/>
            <a:ext cx="1625085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52AE50-19AD-A018-411F-66F653C6FB6E}"/>
              </a:ext>
            </a:extLst>
          </p:cNvPr>
          <p:cNvSpPr txBox="1"/>
          <p:nvPr/>
        </p:nvSpPr>
        <p:spPr>
          <a:xfrm>
            <a:off x="1248744" y="95173"/>
            <a:ext cx="1625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Credential</a:t>
            </a:r>
          </a:p>
          <a:p>
            <a:pPr algn="ctr"/>
            <a:r>
              <a:rPr lang="en-US" sz="2400" dirty="0"/>
              <a:t>issuer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3F75C-0F85-7704-A551-E360CF25D61A}"/>
              </a:ext>
            </a:extLst>
          </p:cNvPr>
          <p:cNvSpPr/>
          <p:nvPr/>
        </p:nvSpPr>
        <p:spPr>
          <a:xfrm>
            <a:off x="2246358" y="2274229"/>
            <a:ext cx="1467226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E41079-DDD7-8442-88F9-556205BCFCEA}"/>
              </a:ext>
            </a:extLst>
          </p:cNvPr>
          <p:cNvSpPr txBox="1"/>
          <p:nvPr/>
        </p:nvSpPr>
        <p:spPr>
          <a:xfrm>
            <a:off x="2246359" y="2279884"/>
            <a:ext cx="1467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Service worker</a:t>
            </a:r>
          </a:p>
        </p:txBody>
      </p:sp>
    </p:spTree>
    <p:extLst>
      <p:ext uri="{BB962C8B-B14F-4D97-AF65-F5344CB8AC3E}">
        <p14:creationId xmlns:p14="http://schemas.microsoft.com/office/powerpoint/2010/main" val="122337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1C429E-026D-1526-9D4B-7B5F23175D3F}"/>
              </a:ext>
            </a:extLst>
          </p:cNvPr>
          <p:cNvSpPr/>
          <p:nvPr/>
        </p:nvSpPr>
        <p:spPr>
          <a:xfrm>
            <a:off x="2152066" y="2165404"/>
            <a:ext cx="7881258" cy="408680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8B827-7F45-3CDB-7E41-0910637F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3"/>
            <a:ext cx="10515600" cy="60525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Presentation of an X.509 credential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D44F6A-9CF6-BDFE-E43D-BC812F6747AD}"/>
              </a:ext>
            </a:extLst>
          </p:cNvPr>
          <p:cNvSpPr/>
          <p:nvPr/>
        </p:nvSpPr>
        <p:spPr>
          <a:xfrm>
            <a:off x="2155371" y="1082351"/>
            <a:ext cx="7881257" cy="8397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EC0F83-C76D-34C0-0729-9EB29212FD87}"/>
              </a:ext>
            </a:extLst>
          </p:cNvPr>
          <p:cNvSpPr txBox="1"/>
          <p:nvPr/>
        </p:nvSpPr>
        <p:spPr>
          <a:xfrm>
            <a:off x="2155371" y="1101005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Internet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393D4-E6BD-ECB3-A34D-9F19FDE16A99}"/>
              </a:ext>
            </a:extLst>
          </p:cNvPr>
          <p:cNvSpPr txBox="1"/>
          <p:nvPr/>
        </p:nvSpPr>
        <p:spPr>
          <a:xfrm>
            <a:off x="2155371" y="2099388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Browser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FC4C2F-B296-EEDC-DE6F-D2EBDA761F49}"/>
              </a:ext>
            </a:extLst>
          </p:cNvPr>
          <p:cNvSpPr/>
          <p:nvPr/>
        </p:nvSpPr>
        <p:spPr>
          <a:xfrm>
            <a:off x="2374639" y="4296948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51E955-D452-46C5-3E2D-8D64F036C334}"/>
              </a:ext>
            </a:extLst>
          </p:cNvPr>
          <p:cNvSpPr txBox="1"/>
          <p:nvPr/>
        </p:nvSpPr>
        <p:spPr>
          <a:xfrm>
            <a:off x="2374640" y="4301814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localStorage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10393-7E12-6A8D-3191-E73A98725530}"/>
              </a:ext>
            </a:extLst>
          </p:cNvPr>
          <p:cNvSpPr/>
          <p:nvPr/>
        </p:nvSpPr>
        <p:spPr>
          <a:xfrm>
            <a:off x="2374638" y="5232449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FF3AD3-D43A-C90A-D2B5-2504AA9524D0}"/>
              </a:ext>
            </a:extLst>
          </p:cNvPr>
          <p:cNvSpPr txBox="1"/>
          <p:nvPr/>
        </p:nvSpPr>
        <p:spPr>
          <a:xfrm>
            <a:off x="2374639" y="5237315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FIDO Authenticator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642060-14F8-E189-457A-F8A1C3E274C9}"/>
              </a:ext>
            </a:extLst>
          </p:cNvPr>
          <p:cNvSpPr/>
          <p:nvPr/>
        </p:nvSpPr>
        <p:spPr>
          <a:xfrm>
            <a:off x="3787458" y="2701011"/>
            <a:ext cx="4488796" cy="14048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C11A4-B6F6-29D2-603A-F1B71786246C}"/>
              </a:ext>
            </a:extLst>
          </p:cNvPr>
          <p:cNvSpPr txBox="1"/>
          <p:nvPr/>
        </p:nvSpPr>
        <p:spPr>
          <a:xfrm>
            <a:off x="2374638" y="2706666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Web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4E737-64A6-86FB-EDC9-5995BFF9D4D3}"/>
              </a:ext>
            </a:extLst>
          </p:cNvPr>
          <p:cNvSpPr/>
          <p:nvPr/>
        </p:nvSpPr>
        <p:spPr>
          <a:xfrm>
            <a:off x="2581274" y="5491857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1C875-67D5-FD7E-2D9A-8948F91C3052}"/>
              </a:ext>
            </a:extLst>
          </p:cNvPr>
          <p:cNvSpPr txBox="1"/>
          <p:nvPr/>
        </p:nvSpPr>
        <p:spPr>
          <a:xfrm>
            <a:off x="2581275" y="5497512"/>
            <a:ext cx="216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Private key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0327BD-DC7A-29FC-3CA1-E40ACBAFEC2B}"/>
              </a:ext>
            </a:extLst>
          </p:cNvPr>
          <p:cNvSpPr/>
          <p:nvPr/>
        </p:nvSpPr>
        <p:spPr>
          <a:xfrm>
            <a:off x="4011948" y="3524568"/>
            <a:ext cx="4049701" cy="4721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F68EB3-BFA1-3309-79A5-4747F33A00AE}"/>
              </a:ext>
            </a:extLst>
          </p:cNvPr>
          <p:cNvSpPr txBox="1"/>
          <p:nvPr/>
        </p:nvSpPr>
        <p:spPr>
          <a:xfrm>
            <a:off x="4011949" y="3491071"/>
            <a:ext cx="416809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JavaScript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C4FFCA-BDFD-AA13-A583-39DDF82534C9}"/>
              </a:ext>
            </a:extLst>
          </p:cNvPr>
          <p:cNvSpPr txBox="1"/>
          <p:nvPr/>
        </p:nvSpPr>
        <p:spPr>
          <a:xfrm>
            <a:off x="746443" y="3370408"/>
            <a:ext cx="298502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JS front-end registers SW with browser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F18342-D8C3-385C-B0D1-4862502CD638}"/>
              </a:ext>
            </a:extLst>
          </p:cNvPr>
          <p:cNvSpPr/>
          <p:nvPr/>
        </p:nvSpPr>
        <p:spPr>
          <a:xfrm>
            <a:off x="7448552" y="4568409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7ABC6D-ADB2-6C5E-8702-E269BDBF20EC}"/>
              </a:ext>
            </a:extLst>
          </p:cNvPr>
          <p:cNvSpPr txBox="1"/>
          <p:nvPr/>
        </p:nvSpPr>
        <p:spPr>
          <a:xfrm>
            <a:off x="7448553" y="4574064"/>
            <a:ext cx="223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X.509 certificate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6E4C02-B75A-8E1A-ABED-48B8E2E28863}"/>
              </a:ext>
            </a:extLst>
          </p:cNvPr>
          <p:cNvSpPr/>
          <p:nvPr/>
        </p:nvSpPr>
        <p:spPr>
          <a:xfrm>
            <a:off x="1248743" y="89518"/>
            <a:ext cx="1625085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52AE50-19AD-A018-411F-66F653C6FB6E}"/>
              </a:ext>
            </a:extLst>
          </p:cNvPr>
          <p:cNvSpPr txBox="1"/>
          <p:nvPr/>
        </p:nvSpPr>
        <p:spPr>
          <a:xfrm>
            <a:off x="1248744" y="95173"/>
            <a:ext cx="1625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Credential</a:t>
            </a:r>
          </a:p>
          <a:p>
            <a:pPr algn="ctr"/>
            <a:r>
              <a:rPr lang="en-US" sz="2400" dirty="0"/>
              <a:t>issuer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3F75C-0F85-7704-A551-E360CF25D61A}"/>
              </a:ext>
            </a:extLst>
          </p:cNvPr>
          <p:cNvSpPr/>
          <p:nvPr/>
        </p:nvSpPr>
        <p:spPr>
          <a:xfrm>
            <a:off x="2246358" y="2274229"/>
            <a:ext cx="1467226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E41079-DDD7-8442-88F9-556205BCFCEA}"/>
              </a:ext>
            </a:extLst>
          </p:cNvPr>
          <p:cNvSpPr txBox="1"/>
          <p:nvPr/>
        </p:nvSpPr>
        <p:spPr>
          <a:xfrm>
            <a:off x="2246359" y="2279884"/>
            <a:ext cx="1467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Service worker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8394F2-78DB-01D4-F258-4FEE3C60494A}"/>
              </a:ext>
            </a:extLst>
          </p:cNvPr>
          <p:cNvSpPr/>
          <p:nvPr/>
        </p:nvSpPr>
        <p:spPr>
          <a:xfrm>
            <a:off x="9276766" y="94096"/>
            <a:ext cx="1625085" cy="928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07F93A-D406-8487-54D0-782D1D31DBE6}"/>
              </a:ext>
            </a:extLst>
          </p:cNvPr>
          <p:cNvSpPr txBox="1"/>
          <p:nvPr/>
        </p:nvSpPr>
        <p:spPr>
          <a:xfrm>
            <a:off x="9276767" y="99751"/>
            <a:ext cx="162508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Relying party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4AD5B6-A65F-AE90-CF90-6A6BEA2EBCA1}"/>
              </a:ext>
            </a:extLst>
          </p:cNvPr>
          <p:cNvCxnSpPr>
            <a:cxnSpLocks/>
          </p:cNvCxnSpPr>
          <p:nvPr/>
        </p:nvCxnSpPr>
        <p:spPr>
          <a:xfrm flipH="1">
            <a:off x="8180039" y="1017730"/>
            <a:ext cx="1271871" cy="168328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3C8FF66-AA1B-A633-270C-7F8F77F82129}"/>
              </a:ext>
            </a:extLst>
          </p:cNvPr>
          <p:cNvSpPr txBox="1"/>
          <p:nvPr/>
        </p:nvSpPr>
        <p:spPr>
          <a:xfrm>
            <a:off x="8511169" y="2210486"/>
            <a:ext cx="304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Identification request</a:t>
            </a:r>
          </a:p>
        </p:txBody>
      </p:sp>
    </p:spTree>
    <p:extLst>
      <p:ext uri="{BB962C8B-B14F-4D97-AF65-F5344CB8AC3E}">
        <p14:creationId xmlns:p14="http://schemas.microsoft.com/office/powerpoint/2010/main" val="120438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1C429E-026D-1526-9D4B-7B5F23175D3F}"/>
              </a:ext>
            </a:extLst>
          </p:cNvPr>
          <p:cNvSpPr/>
          <p:nvPr/>
        </p:nvSpPr>
        <p:spPr>
          <a:xfrm>
            <a:off x="2152066" y="2165404"/>
            <a:ext cx="7881258" cy="408680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8B827-7F45-3CDB-7E41-0910637F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3"/>
            <a:ext cx="10515600" cy="60525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Presentation of an X.509 credential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D44F6A-9CF6-BDFE-E43D-BC812F6747AD}"/>
              </a:ext>
            </a:extLst>
          </p:cNvPr>
          <p:cNvSpPr/>
          <p:nvPr/>
        </p:nvSpPr>
        <p:spPr>
          <a:xfrm>
            <a:off x="2155371" y="1082351"/>
            <a:ext cx="7881257" cy="8397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EC0F83-C76D-34C0-0729-9EB29212FD87}"/>
              </a:ext>
            </a:extLst>
          </p:cNvPr>
          <p:cNvSpPr txBox="1"/>
          <p:nvPr/>
        </p:nvSpPr>
        <p:spPr>
          <a:xfrm>
            <a:off x="2155371" y="1101005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Internet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393D4-E6BD-ECB3-A34D-9F19FDE16A99}"/>
              </a:ext>
            </a:extLst>
          </p:cNvPr>
          <p:cNvSpPr txBox="1"/>
          <p:nvPr/>
        </p:nvSpPr>
        <p:spPr>
          <a:xfrm>
            <a:off x="2155371" y="2099388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Browser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FC4C2F-B296-EEDC-DE6F-D2EBDA761F49}"/>
              </a:ext>
            </a:extLst>
          </p:cNvPr>
          <p:cNvSpPr/>
          <p:nvPr/>
        </p:nvSpPr>
        <p:spPr>
          <a:xfrm>
            <a:off x="2374639" y="4296948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51E955-D452-46C5-3E2D-8D64F036C334}"/>
              </a:ext>
            </a:extLst>
          </p:cNvPr>
          <p:cNvSpPr txBox="1"/>
          <p:nvPr/>
        </p:nvSpPr>
        <p:spPr>
          <a:xfrm>
            <a:off x="2374640" y="4301814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localStorage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10393-7E12-6A8D-3191-E73A98725530}"/>
              </a:ext>
            </a:extLst>
          </p:cNvPr>
          <p:cNvSpPr/>
          <p:nvPr/>
        </p:nvSpPr>
        <p:spPr>
          <a:xfrm>
            <a:off x="2374638" y="5232449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FF3AD3-D43A-C90A-D2B5-2504AA9524D0}"/>
              </a:ext>
            </a:extLst>
          </p:cNvPr>
          <p:cNvSpPr txBox="1"/>
          <p:nvPr/>
        </p:nvSpPr>
        <p:spPr>
          <a:xfrm>
            <a:off x="2374639" y="5237315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FIDO Authenticator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642060-14F8-E189-457A-F8A1C3E274C9}"/>
              </a:ext>
            </a:extLst>
          </p:cNvPr>
          <p:cNvSpPr/>
          <p:nvPr/>
        </p:nvSpPr>
        <p:spPr>
          <a:xfrm>
            <a:off x="3787458" y="2701011"/>
            <a:ext cx="4488796" cy="14048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C11A4-B6F6-29D2-603A-F1B71786246C}"/>
              </a:ext>
            </a:extLst>
          </p:cNvPr>
          <p:cNvSpPr txBox="1"/>
          <p:nvPr/>
        </p:nvSpPr>
        <p:spPr>
          <a:xfrm>
            <a:off x="2374638" y="2706666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Web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4E737-64A6-86FB-EDC9-5995BFF9D4D3}"/>
              </a:ext>
            </a:extLst>
          </p:cNvPr>
          <p:cNvSpPr/>
          <p:nvPr/>
        </p:nvSpPr>
        <p:spPr>
          <a:xfrm>
            <a:off x="2581274" y="5491857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1C875-67D5-FD7E-2D9A-8948F91C3052}"/>
              </a:ext>
            </a:extLst>
          </p:cNvPr>
          <p:cNvSpPr txBox="1"/>
          <p:nvPr/>
        </p:nvSpPr>
        <p:spPr>
          <a:xfrm>
            <a:off x="2581275" y="5497512"/>
            <a:ext cx="216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Private key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0327BD-DC7A-29FC-3CA1-E40ACBAFEC2B}"/>
              </a:ext>
            </a:extLst>
          </p:cNvPr>
          <p:cNvSpPr/>
          <p:nvPr/>
        </p:nvSpPr>
        <p:spPr>
          <a:xfrm>
            <a:off x="4011948" y="3524568"/>
            <a:ext cx="4049701" cy="4721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F68EB3-BFA1-3309-79A5-4747F33A00AE}"/>
              </a:ext>
            </a:extLst>
          </p:cNvPr>
          <p:cNvSpPr txBox="1"/>
          <p:nvPr/>
        </p:nvSpPr>
        <p:spPr>
          <a:xfrm>
            <a:off x="4011949" y="3491071"/>
            <a:ext cx="416809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JavaScript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F18342-D8C3-385C-B0D1-4862502CD638}"/>
              </a:ext>
            </a:extLst>
          </p:cNvPr>
          <p:cNvSpPr/>
          <p:nvPr/>
        </p:nvSpPr>
        <p:spPr>
          <a:xfrm>
            <a:off x="7448552" y="4568409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7ABC6D-ADB2-6C5E-8702-E269BDBF20EC}"/>
              </a:ext>
            </a:extLst>
          </p:cNvPr>
          <p:cNvSpPr txBox="1"/>
          <p:nvPr/>
        </p:nvSpPr>
        <p:spPr>
          <a:xfrm>
            <a:off x="7448553" y="4574064"/>
            <a:ext cx="223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X.509 certificate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6E4C02-B75A-8E1A-ABED-48B8E2E28863}"/>
              </a:ext>
            </a:extLst>
          </p:cNvPr>
          <p:cNvSpPr/>
          <p:nvPr/>
        </p:nvSpPr>
        <p:spPr>
          <a:xfrm>
            <a:off x="1248743" y="89518"/>
            <a:ext cx="1625085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52AE50-19AD-A018-411F-66F653C6FB6E}"/>
              </a:ext>
            </a:extLst>
          </p:cNvPr>
          <p:cNvSpPr txBox="1"/>
          <p:nvPr/>
        </p:nvSpPr>
        <p:spPr>
          <a:xfrm>
            <a:off x="1248744" y="95173"/>
            <a:ext cx="1625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Credential</a:t>
            </a:r>
          </a:p>
          <a:p>
            <a:pPr algn="ctr"/>
            <a:r>
              <a:rPr lang="en-US" sz="2400" dirty="0"/>
              <a:t>issuer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3F75C-0F85-7704-A551-E360CF25D61A}"/>
              </a:ext>
            </a:extLst>
          </p:cNvPr>
          <p:cNvSpPr/>
          <p:nvPr/>
        </p:nvSpPr>
        <p:spPr>
          <a:xfrm>
            <a:off x="2246358" y="2274229"/>
            <a:ext cx="1467226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E41079-DDD7-8442-88F9-556205BCFCEA}"/>
              </a:ext>
            </a:extLst>
          </p:cNvPr>
          <p:cNvSpPr txBox="1"/>
          <p:nvPr/>
        </p:nvSpPr>
        <p:spPr>
          <a:xfrm>
            <a:off x="2246359" y="2279884"/>
            <a:ext cx="1467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Service worker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8394F2-78DB-01D4-F258-4FEE3C60494A}"/>
              </a:ext>
            </a:extLst>
          </p:cNvPr>
          <p:cNvSpPr/>
          <p:nvPr/>
        </p:nvSpPr>
        <p:spPr>
          <a:xfrm>
            <a:off x="9276766" y="94096"/>
            <a:ext cx="1625085" cy="928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07F93A-D406-8487-54D0-782D1D31DBE6}"/>
              </a:ext>
            </a:extLst>
          </p:cNvPr>
          <p:cNvSpPr txBox="1"/>
          <p:nvPr/>
        </p:nvSpPr>
        <p:spPr>
          <a:xfrm>
            <a:off x="9276767" y="99751"/>
            <a:ext cx="162508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Relying party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E4AD5B6-A65F-AE90-CF90-6A6BEA2EBCA1}"/>
              </a:ext>
            </a:extLst>
          </p:cNvPr>
          <p:cNvCxnSpPr>
            <a:cxnSpLocks/>
          </p:cNvCxnSpPr>
          <p:nvPr/>
        </p:nvCxnSpPr>
        <p:spPr>
          <a:xfrm flipV="1">
            <a:off x="7100596" y="1017730"/>
            <a:ext cx="2351314" cy="279849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1CE19F-EE12-7FF4-BE91-957E1189A22C}"/>
              </a:ext>
            </a:extLst>
          </p:cNvPr>
          <p:cNvCxnSpPr>
            <a:cxnSpLocks/>
          </p:cNvCxnSpPr>
          <p:nvPr/>
        </p:nvCxnSpPr>
        <p:spPr>
          <a:xfrm>
            <a:off x="3589371" y="3191702"/>
            <a:ext cx="1754155" cy="54467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AB991DD-FC9D-636E-F6C2-BFD729417BA3}"/>
              </a:ext>
            </a:extLst>
          </p:cNvPr>
          <p:cNvSpPr txBox="1"/>
          <p:nvPr/>
        </p:nvSpPr>
        <p:spPr>
          <a:xfrm>
            <a:off x="7713985" y="3069638"/>
            <a:ext cx="304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JS redirection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00C0B8-8B36-C48B-FC36-EDB5AE9EC274}"/>
              </a:ext>
            </a:extLst>
          </p:cNvPr>
          <p:cNvSpPr txBox="1"/>
          <p:nvPr/>
        </p:nvSpPr>
        <p:spPr>
          <a:xfrm>
            <a:off x="513180" y="3334503"/>
            <a:ext cx="317005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FF0000"/>
                </a:solidFill>
              </a:rPr>
              <a:t>Redirected request intercepted by browser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B7722B3-CE1E-D939-E1F4-3FCB0A091926}"/>
              </a:ext>
            </a:extLst>
          </p:cNvPr>
          <p:cNvCxnSpPr>
            <a:cxnSpLocks/>
          </p:cNvCxnSpPr>
          <p:nvPr/>
        </p:nvCxnSpPr>
        <p:spPr>
          <a:xfrm>
            <a:off x="2166061" y="1017730"/>
            <a:ext cx="366420" cy="1256588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60BD80-969B-C28D-D143-FA3B1CE59F53}"/>
              </a:ext>
            </a:extLst>
          </p:cNvPr>
          <p:cNvCxnSpPr>
            <a:cxnSpLocks/>
          </p:cNvCxnSpPr>
          <p:nvPr/>
        </p:nvCxnSpPr>
        <p:spPr>
          <a:xfrm>
            <a:off x="838199" y="239250"/>
            <a:ext cx="2352676" cy="692486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A44ACA6-8B1E-40A8-03CE-4A0C6B019F2E}"/>
              </a:ext>
            </a:extLst>
          </p:cNvPr>
          <p:cNvCxnSpPr>
            <a:cxnSpLocks/>
          </p:cNvCxnSpPr>
          <p:nvPr/>
        </p:nvCxnSpPr>
        <p:spPr>
          <a:xfrm flipV="1">
            <a:off x="914400" y="233684"/>
            <a:ext cx="2276475" cy="712353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8493800-1729-780B-653D-73850743561C}"/>
              </a:ext>
            </a:extLst>
          </p:cNvPr>
          <p:cNvSpPr txBox="1"/>
          <p:nvPr/>
        </p:nvSpPr>
        <p:spPr>
          <a:xfrm>
            <a:off x="-70964" y="1064681"/>
            <a:ext cx="221719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FF0000"/>
                </a:solidFill>
              </a:rPr>
              <a:t>Intercepted request not seen by issuer</a:t>
            </a:r>
          </a:p>
        </p:txBody>
      </p:sp>
    </p:spTree>
    <p:extLst>
      <p:ext uri="{BB962C8B-B14F-4D97-AF65-F5344CB8AC3E}">
        <p14:creationId xmlns:p14="http://schemas.microsoft.com/office/powerpoint/2010/main" val="937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71C429E-026D-1526-9D4B-7B5F23175D3F}"/>
              </a:ext>
            </a:extLst>
          </p:cNvPr>
          <p:cNvSpPr/>
          <p:nvPr/>
        </p:nvSpPr>
        <p:spPr>
          <a:xfrm>
            <a:off x="2152066" y="2098729"/>
            <a:ext cx="7881258" cy="408680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8B827-7F45-3CDB-7E41-0910637F3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3"/>
            <a:ext cx="10515600" cy="60525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Presentation of an X.509 credential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D44F6A-9CF6-BDFE-E43D-BC812F6747AD}"/>
              </a:ext>
            </a:extLst>
          </p:cNvPr>
          <p:cNvSpPr/>
          <p:nvPr/>
        </p:nvSpPr>
        <p:spPr>
          <a:xfrm>
            <a:off x="2155371" y="1082351"/>
            <a:ext cx="7881257" cy="8397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EC0F83-C76D-34C0-0729-9EB29212FD87}"/>
              </a:ext>
            </a:extLst>
          </p:cNvPr>
          <p:cNvSpPr txBox="1"/>
          <p:nvPr/>
        </p:nvSpPr>
        <p:spPr>
          <a:xfrm>
            <a:off x="2155371" y="1101005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Internet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393D4-E6BD-ECB3-A34D-9F19FDE16A99}"/>
              </a:ext>
            </a:extLst>
          </p:cNvPr>
          <p:cNvSpPr txBox="1"/>
          <p:nvPr/>
        </p:nvSpPr>
        <p:spPr>
          <a:xfrm>
            <a:off x="2155371" y="2099388"/>
            <a:ext cx="788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Browser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FC4C2F-B296-EEDC-DE6F-D2EBDA761F49}"/>
              </a:ext>
            </a:extLst>
          </p:cNvPr>
          <p:cNvSpPr/>
          <p:nvPr/>
        </p:nvSpPr>
        <p:spPr>
          <a:xfrm>
            <a:off x="2374639" y="4296948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51E955-D452-46C5-3E2D-8D64F036C334}"/>
              </a:ext>
            </a:extLst>
          </p:cNvPr>
          <p:cNvSpPr txBox="1"/>
          <p:nvPr/>
        </p:nvSpPr>
        <p:spPr>
          <a:xfrm>
            <a:off x="2374640" y="4301814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localStorage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010393-7E12-6A8D-3191-E73A98725530}"/>
              </a:ext>
            </a:extLst>
          </p:cNvPr>
          <p:cNvSpPr/>
          <p:nvPr/>
        </p:nvSpPr>
        <p:spPr>
          <a:xfrm>
            <a:off x="2374638" y="5232449"/>
            <a:ext cx="7442717" cy="79756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FF3AD3-D43A-C90A-D2B5-2504AA9524D0}"/>
              </a:ext>
            </a:extLst>
          </p:cNvPr>
          <p:cNvSpPr txBox="1"/>
          <p:nvPr/>
        </p:nvSpPr>
        <p:spPr>
          <a:xfrm>
            <a:off x="2374639" y="5237315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FIDO Authenticator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642060-14F8-E189-457A-F8A1C3E274C9}"/>
              </a:ext>
            </a:extLst>
          </p:cNvPr>
          <p:cNvSpPr/>
          <p:nvPr/>
        </p:nvSpPr>
        <p:spPr>
          <a:xfrm>
            <a:off x="3787458" y="2701011"/>
            <a:ext cx="4488796" cy="14048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C11A4-B6F6-29D2-603A-F1B71786246C}"/>
              </a:ext>
            </a:extLst>
          </p:cNvPr>
          <p:cNvSpPr txBox="1"/>
          <p:nvPr/>
        </p:nvSpPr>
        <p:spPr>
          <a:xfrm>
            <a:off x="2374638" y="2706666"/>
            <a:ext cx="7442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Web page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04E737-64A6-86FB-EDC9-5995BFF9D4D3}"/>
              </a:ext>
            </a:extLst>
          </p:cNvPr>
          <p:cNvSpPr/>
          <p:nvPr/>
        </p:nvSpPr>
        <p:spPr>
          <a:xfrm>
            <a:off x="2581274" y="5491857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1C875-67D5-FD7E-2D9A-8948F91C3052}"/>
              </a:ext>
            </a:extLst>
          </p:cNvPr>
          <p:cNvSpPr txBox="1"/>
          <p:nvPr/>
        </p:nvSpPr>
        <p:spPr>
          <a:xfrm>
            <a:off x="2581275" y="5497512"/>
            <a:ext cx="216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Private key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0327BD-DC7A-29FC-3CA1-E40ACBAFEC2B}"/>
              </a:ext>
            </a:extLst>
          </p:cNvPr>
          <p:cNvSpPr/>
          <p:nvPr/>
        </p:nvSpPr>
        <p:spPr>
          <a:xfrm>
            <a:off x="4011948" y="3524568"/>
            <a:ext cx="4049701" cy="4721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F68EB3-BFA1-3309-79A5-4747F33A00AE}"/>
              </a:ext>
            </a:extLst>
          </p:cNvPr>
          <p:cNvSpPr txBox="1"/>
          <p:nvPr/>
        </p:nvSpPr>
        <p:spPr>
          <a:xfrm>
            <a:off x="4011949" y="3491071"/>
            <a:ext cx="416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JavaScript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762DFC4-33AC-E105-97BB-6E7B400C0D6A}"/>
              </a:ext>
            </a:extLst>
          </p:cNvPr>
          <p:cNvCxnSpPr>
            <a:cxnSpLocks/>
          </p:cNvCxnSpPr>
          <p:nvPr/>
        </p:nvCxnSpPr>
        <p:spPr>
          <a:xfrm flipH="1" flipV="1">
            <a:off x="3736036" y="2851694"/>
            <a:ext cx="1131239" cy="192999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EC4FFCA-BDFD-AA13-A583-39DDF82534C9}"/>
              </a:ext>
            </a:extLst>
          </p:cNvPr>
          <p:cNvSpPr txBox="1"/>
          <p:nvPr/>
        </p:nvSpPr>
        <p:spPr>
          <a:xfrm>
            <a:off x="775806" y="3331621"/>
            <a:ext cx="298502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Consent request page generated by SW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F18342-D8C3-385C-B0D1-4862502CD638}"/>
              </a:ext>
            </a:extLst>
          </p:cNvPr>
          <p:cNvSpPr/>
          <p:nvPr/>
        </p:nvSpPr>
        <p:spPr>
          <a:xfrm>
            <a:off x="7448552" y="4568409"/>
            <a:ext cx="2162175" cy="450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7ABC6D-ADB2-6C5E-8702-E269BDBF20EC}"/>
              </a:ext>
            </a:extLst>
          </p:cNvPr>
          <p:cNvSpPr txBox="1"/>
          <p:nvPr/>
        </p:nvSpPr>
        <p:spPr>
          <a:xfrm>
            <a:off x="7448553" y="4574064"/>
            <a:ext cx="223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X.509 certificate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6E4C02-B75A-8E1A-ABED-48B8E2E28863}"/>
              </a:ext>
            </a:extLst>
          </p:cNvPr>
          <p:cNvSpPr/>
          <p:nvPr/>
        </p:nvSpPr>
        <p:spPr>
          <a:xfrm>
            <a:off x="1248743" y="89518"/>
            <a:ext cx="1625085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52AE50-19AD-A018-411F-66F653C6FB6E}"/>
              </a:ext>
            </a:extLst>
          </p:cNvPr>
          <p:cNvSpPr txBox="1"/>
          <p:nvPr/>
        </p:nvSpPr>
        <p:spPr>
          <a:xfrm>
            <a:off x="1248744" y="95173"/>
            <a:ext cx="1625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Credential</a:t>
            </a:r>
          </a:p>
          <a:p>
            <a:pPr algn="ctr"/>
            <a:r>
              <a:rPr lang="en-US" sz="2400" dirty="0"/>
              <a:t>issuer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3F75C-0F85-7704-A551-E360CF25D61A}"/>
              </a:ext>
            </a:extLst>
          </p:cNvPr>
          <p:cNvSpPr/>
          <p:nvPr/>
        </p:nvSpPr>
        <p:spPr>
          <a:xfrm>
            <a:off x="2246358" y="2274229"/>
            <a:ext cx="1467226" cy="9282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E41079-DDD7-8442-88F9-556205BCFCEA}"/>
              </a:ext>
            </a:extLst>
          </p:cNvPr>
          <p:cNvSpPr txBox="1"/>
          <p:nvPr/>
        </p:nvSpPr>
        <p:spPr>
          <a:xfrm>
            <a:off x="2246359" y="2279884"/>
            <a:ext cx="1467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Service worker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48865ED-F280-EF0B-4986-A09D655D8365}"/>
              </a:ext>
            </a:extLst>
          </p:cNvPr>
          <p:cNvSpPr/>
          <p:nvPr/>
        </p:nvSpPr>
        <p:spPr>
          <a:xfrm>
            <a:off x="9276766" y="94096"/>
            <a:ext cx="1625085" cy="928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5FD9B45-3966-D53B-3F22-8263D39BA6AE}"/>
              </a:ext>
            </a:extLst>
          </p:cNvPr>
          <p:cNvSpPr txBox="1"/>
          <p:nvPr/>
        </p:nvSpPr>
        <p:spPr>
          <a:xfrm>
            <a:off x="9276767" y="99751"/>
            <a:ext cx="1625085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Relying party</a:t>
            </a:r>
          </a:p>
        </p:txBody>
      </p:sp>
    </p:spTree>
    <p:extLst>
      <p:ext uri="{BB962C8B-B14F-4D97-AF65-F5344CB8AC3E}">
        <p14:creationId xmlns:p14="http://schemas.microsoft.com/office/powerpoint/2010/main" val="50323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7706</TotalTime>
  <Words>688</Words>
  <Application>Microsoft Office PowerPoint</Application>
  <PresentationFormat>Widescreen</PresentationFormat>
  <Paragraphs>146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Office Theme</vt:lpstr>
      <vt:lpstr>Revised after presentation on November 29, 2022</vt:lpstr>
      <vt:lpstr>Outline</vt:lpstr>
      <vt:lpstr>General approach</vt:lpstr>
      <vt:lpstr>Issuance of an X.509 credential</vt:lpstr>
      <vt:lpstr>Issuance of an X.509 credential</vt:lpstr>
      <vt:lpstr>Presentation of an X.509 credential</vt:lpstr>
      <vt:lpstr>Presentation of an X.509 credential</vt:lpstr>
      <vt:lpstr>Presentation of an X.509 credential</vt:lpstr>
      <vt:lpstr>Presentation of an X.509 credential</vt:lpstr>
      <vt:lpstr>Presentation of an X.509 credential</vt:lpstr>
      <vt:lpstr>Privacy-enhanced credentials</vt:lpstr>
      <vt:lpstr>An alternative to Federated Authentication (e.g. SAML, OpenID Connect)</vt:lpstr>
      <vt:lpstr>User-centric identity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Cardholder Authentication Without Interaction with the Card Issuing Bank</dc:title>
  <dc:creator>Francisco Corella</dc:creator>
  <cp:lastModifiedBy>Francisco Corella</cp:lastModifiedBy>
  <cp:revision>1</cp:revision>
  <dcterms:created xsi:type="dcterms:W3CDTF">2022-11-02T03:26:05Z</dcterms:created>
  <dcterms:modified xsi:type="dcterms:W3CDTF">2022-11-29T16:16:49Z</dcterms:modified>
</cp:coreProperties>
</file>