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71" r:id="rId15"/>
    <p:sldId id="270" r:id="rId16"/>
    <p:sldId id="272" r:id="rId17"/>
    <p:sldId id="276" r:id="rId18"/>
    <p:sldId id="279" r:id="rId19"/>
    <p:sldId id="278" r:id="rId20"/>
    <p:sldId id="277" r:id="rId21"/>
    <p:sldId id="273" r:id="rId22"/>
    <p:sldId id="274" r:id="rId23"/>
    <p:sldId id="280" r:id="rId24"/>
    <p:sldId id="281" r:id="rId25"/>
    <p:sldId id="282" r:id="rId26"/>
    <p:sldId id="275"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751662-401E-4234-B30D-9885B9F9CD5F}" v="70" dt="2023-04-18T07:48:05.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2" d="100"/>
          <a:sy n="82" d="100"/>
        </p:scale>
        <p:origin x="720"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o Corella" userId="489df00013e770df" providerId="LiveId" clId="{111BA4DA-376B-442D-BCDF-63B39AA53188}"/>
    <pc:docChg chg="undo redo custSel addSld delSld modSld">
      <pc:chgData name="Francisco Corella" userId="489df00013e770df" providerId="LiveId" clId="{111BA4DA-376B-442D-BCDF-63B39AA53188}" dt="2022-11-03T01:18:05.563" v="9356" actId="20577"/>
      <pc:docMkLst>
        <pc:docMk/>
      </pc:docMkLst>
      <pc:sldChg chg="modSp mod">
        <pc:chgData name="Francisco Corella" userId="489df00013e770df" providerId="LiveId" clId="{111BA4DA-376B-442D-BCDF-63B39AA53188}" dt="2022-11-02T16:00:31.189" v="6551" actId="20577"/>
        <pc:sldMkLst>
          <pc:docMk/>
          <pc:sldMk cId="168699006" sldId="256"/>
        </pc:sldMkLst>
        <pc:spChg chg="mod">
          <ac:chgData name="Francisco Corella" userId="489df00013e770df" providerId="LiveId" clId="{111BA4DA-376B-442D-BCDF-63B39AA53188}" dt="2022-11-02T16:00:31.189" v="6551" actId="20577"/>
          <ac:spMkLst>
            <pc:docMk/>
            <pc:sldMk cId="168699006" sldId="256"/>
            <ac:spMk id="2" creationId="{36BA1D7F-EEC8-AE7B-F6BB-8F55BD5B1CDD}"/>
          </ac:spMkLst>
        </pc:spChg>
        <pc:spChg chg="mod">
          <ac:chgData name="Francisco Corella" userId="489df00013e770df" providerId="LiveId" clId="{111BA4DA-376B-442D-BCDF-63B39AA53188}" dt="2022-11-02T06:21:54.352" v="2400" actId="20577"/>
          <ac:spMkLst>
            <pc:docMk/>
            <pc:sldMk cId="168699006" sldId="256"/>
            <ac:spMk id="3" creationId="{52009EF1-50D2-FCBB-F774-CFF293DAE300}"/>
          </ac:spMkLst>
        </pc:spChg>
      </pc:sldChg>
      <pc:sldChg chg="modSp mod">
        <pc:chgData name="Francisco Corella" userId="489df00013e770df" providerId="LiveId" clId="{111BA4DA-376B-442D-BCDF-63B39AA53188}" dt="2022-11-03T01:05:46.466" v="8988" actId="20577"/>
        <pc:sldMkLst>
          <pc:docMk/>
          <pc:sldMk cId="240999315" sldId="257"/>
        </pc:sldMkLst>
        <pc:spChg chg="mod">
          <ac:chgData name="Francisco Corella" userId="489df00013e770df" providerId="LiveId" clId="{111BA4DA-376B-442D-BCDF-63B39AA53188}" dt="2022-11-02T16:48:08.277" v="7933" actId="1035"/>
          <ac:spMkLst>
            <pc:docMk/>
            <pc:sldMk cId="240999315" sldId="257"/>
            <ac:spMk id="2" creationId="{A369A58F-1315-155D-8A7D-92BEE56725F9}"/>
          </ac:spMkLst>
        </pc:spChg>
        <pc:spChg chg="mod">
          <ac:chgData name="Francisco Corella" userId="489df00013e770df" providerId="LiveId" clId="{111BA4DA-376B-442D-BCDF-63B39AA53188}" dt="2022-11-03T01:05:46.466" v="8988" actId="20577"/>
          <ac:spMkLst>
            <pc:docMk/>
            <pc:sldMk cId="240999315" sldId="257"/>
            <ac:spMk id="3" creationId="{004F7BA4-1A21-3EF1-217F-16676E2B5855}"/>
          </ac:spMkLst>
        </pc:spChg>
      </pc:sldChg>
      <pc:sldChg chg="modSp mod">
        <pc:chgData name="Francisco Corella" userId="489df00013e770df" providerId="LiveId" clId="{111BA4DA-376B-442D-BCDF-63B39AA53188}" dt="2022-11-02T16:10:39.239" v="6850" actId="1036"/>
        <pc:sldMkLst>
          <pc:docMk/>
          <pc:sldMk cId="519418506" sldId="258"/>
        </pc:sldMkLst>
        <pc:spChg chg="mod">
          <ac:chgData name="Francisco Corella" userId="489df00013e770df" providerId="LiveId" clId="{111BA4DA-376B-442D-BCDF-63B39AA53188}" dt="2022-11-02T16:10:39.239" v="6850" actId="1036"/>
          <ac:spMkLst>
            <pc:docMk/>
            <pc:sldMk cId="519418506" sldId="258"/>
            <ac:spMk id="2" creationId="{116CC9BD-3833-74C4-06E4-DC384C7A0C8F}"/>
          </ac:spMkLst>
        </pc:spChg>
        <pc:spChg chg="mod">
          <ac:chgData name="Francisco Corella" userId="489df00013e770df" providerId="LiveId" clId="{111BA4DA-376B-442D-BCDF-63B39AA53188}" dt="2022-11-02T16:09:46.201" v="6826" actId="1036"/>
          <ac:spMkLst>
            <pc:docMk/>
            <pc:sldMk cId="519418506" sldId="258"/>
            <ac:spMk id="3" creationId="{55B30198-5BC8-078B-BEAE-CF5B68D73E4B}"/>
          </ac:spMkLst>
        </pc:spChg>
      </pc:sldChg>
      <pc:sldChg chg="modSp mod">
        <pc:chgData name="Francisco Corella" userId="489df00013e770df" providerId="LiveId" clId="{111BA4DA-376B-442D-BCDF-63B39AA53188}" dt="2022-11-02T17:33:01.692" v="8895" actId="12"/>
        <pc:sldMkLst>
          <pc:docMk/>
          <pc:sldMk cId="427098304" sldId="259"/>
        </pc:sldMkLst>
        <pc:spChg chg="mod">
          <ac:chgData name="Francisco Corella" userId="489df00013e770df" providerId="LiveId" clId="{111BA4DA-376B-442D-BCDF-63B39AA53188}" dt="2022-11-02T17:32:10.616" v="8882" actId="20577"/>
          <ac:spMkLst>
            <pc:docMk/>
            <pc:sldMk cId="427098304" sldId="259"/>
            <ac:spMk id="2" creationId="{E58B7489-A6C8-9C0B-F711-1D1828413848}"/>
          </ac:spMkLst>
        </pc:spChg>
        <pc:spChg chg="mod">
          <ac:chgData name="Francisco Corella" userId="489df00013e770df" providerId="LiveId" clId="{111BA4DA-376B-442D-BCDF-63B39AA53188}" dt="2022-11-02T17:33:01.692" v="8895" actId="12"/>
          <ac:spMkLst>
            <pc:docMk/>
            <pc:sldMk cId="427098304" sldId="259"/>
            <ac:spMk id="3" creationId="{EB4F076B-5611-9480-3C8B-FB20501BD0D8}"/>
          </ac:spMkLst>
        </pc:spChg>
      </pc:sldChg>
      <pc:sldChg chg="modSp new mod">
        <pc:chgData name="Francisco Corella" userId="489df00013e770df" providerId="LiveId" clId="{111BA4DA-376B-442D-BCDF-63B39AA53188}" dt="2022-11-02T06:55:34.367" v="4822" actId="20577"/>
        <pc:sldMkLst>
          <pc:docMk/>
          <pc:sldMk cId="2304259248" sldId="260"/>
        </pc:sldMkLst>
        <pc:spChg chg="mod">
          <ac:chgData name="Francisco Corella" userId="489df00013e770df" providerId="LiveId" clId="{111BA4DA-376B-442D-BCDF-63B39AA53188}" dt="2022-11-02T06:22:40.521" v="2447" actId="20577"/>
          <ac:spMkLst>
            <pc:docMk/>
            <pc:sldMk cId="2304259248" sldId="260"/>
            <ac:spMk id="2" creationId="{338AFCCE-7C12-6BAF-6315-CFEAB548DE02}"/>
          </ac:spMkLst>
        </pc:spChg>
        <pc:spChg chg="mod">
          <ac:chgData name="Francisco Corella" userId="489df00013e770df" providerId="LiveId" clId="{111BA4DA-376B-442D-BCDF-63B39AA53188}" dt="2022-11-02T06:55:34.367" v="4822" actId="20577"/>
          <ac:spMkLst>
            <pc:docMk/>
            <pc:sldMk cId="2304259248" sldId="260"/>
            <ac:spMk id="3" creationId="{CC042073-1669-9902-72DD-4D8D20C00034}"/>
          </ac:spMkLst>
        </pc:spChg>
      </pc:sldChg>
      <pc:sldChg chg="modSp new mod">
        <pc:chgData name="Francisco Corella" userId="489df00013e770df" providerId="LiveId" clId="{111BA4DA-376B-442D-BCDF-63B39AA53188}" dt="2022-11-03T01:18:05.563" v="9356" actId="20577"/>
        <pc:sldMkLst>
          <pc:docMk/>
          <pc:sldMk cId="296404538" sldId="261"/>
        </pc:sldMkLst>
        <pc:spChg chg="mod">
          <ac:chgData name="Francisco Corella" userId="489df00013e770df" providerId="LiveId" clId="{111BA4DA-376B-442D-BCDF-63B39AA53188}" dt="2022-11-02T06:57:00.241" v="4845" actId="20577"/>
          <ac:spMkLst>
            <pc:docMk/>
            <pc:sldMk cId="296404538" sldId="261"/>
            <ac:spMk id="2" creationId="{6E7D3BBF-438E-5680-8D98-0BAC92084FE2}"/>
          </ac:spMkLst>
        </pc:spChg>
        <pc:spChg chg="mod">
          <ac:chgData name="Francisco Corella" userId="489df00013e770df" providerId="LiveId" clId="{111BA4DA-376B-442D-BCDF-63B39AA53188}" dt="2022-11-03T01:18:05.563" v="9356" actId="20577"/>
          <ac:spMkLst>
            <pc:docMk/>
            <pc:sldMk cId="296404538" sldId="261"/>
            <ac:spMk id="3" creationId="{A29CD81B-289D-C6D1-21F8-B6D314FF1A46}"/>
          </ac:spMkLst>
        </pc:spChg>
      </pc:sldChg>
      <pc:sldChg chg="modSp new mod">
        <pc:chgData name="Francisco Corella" userId="489df00013e770df" providerId="LiveId" clId="{111BA4DA-376B-442D-BCDF-63B39AA53188}" dt="2022-11-02T17:37:15.177" v="8907" actId="20577"/>
        <pc:sldMkLst>
          <pc:docMk/>
          <pc:sldMk cId="2207427345" sldId="262"/>
        </pc:sldMkLst>
        <pc:spChg chg="mod">
          <ac:chgData name="Francisco Corella" userId="489df00013e770df" providerId="LiveId" clId="{111BA4DA-376B-442D-BCDF-63B39AA53188}" dt="2022-11-02T17:08:53.909" v="8587" actId="1035"/>
          <ac:spMkLst>
            <pc:docMk/>
            <pc:sldMk cId="2207427345" sldId="262"/>
            <ac:spMk id="2" creationId="{1F328EDC-412A-2719-8FD7-1920DFBBE942}"/>
          </ac:spMkLst>
        </pc:spChg>
        <pc:spChg chg="mod">
          <ac:chgData name="Francisco Corella" userId="489df00013e770df" providerId="LiveId" clId="{111BA4DA-376B-442D-BCDF-63B39AA53188}" dt="2022-11-02T17:37:15.177" v="8907" actId="20577"/>
          <ac:spMkLst>
            <pc:docMk/>
            <pc:sldMk cId="2207427345" sldId="262"/>
            <ac:spMk id="3" creationId="{97EB1D57-C940-A7A8-129F-0681AFB4BCB8}"/>
          </ac:spMkLst>
        </pc:spChg>
      </pc:sldChg>
      <pc:sldChg chg="modSp new mod">
        <pc:chgData name="Francisco Corella" userId="489df00013e770df" providerId="LiveId" clId="{111BA4DA-376B-442D-BCDF-63B39AA53188}" dt="2022-11-03T01:17:43.250" v="9349" actId="20577"/>
        <pc:sldMkLst>
          <pc:docMk/>
          <pc:sldMk cId="439922532" sldId="263"/>
        </pc:sldMkLst>
        <pc:spChg chg="mod">
          <ac:chgData name="Francisco Corella" userId="489df00013e770df" providerId="LiveId" clId="{111BA4DA-376B-442D-BCDF-63B39AA53188}" dt="2022-11-03T01:14:16.832" v="9163" actId="20577"/>
          <ac:spMkLst>
            <pc:docMk/>
            <pc:sldMk cId="439922532" sldId="263"/>
            <ac:spMk id="2" creationId="{E284F171-8C40-C54C-3825-580E8BF62AA8}"/>
          </ac:spMkLst>
        </pc:spChg>
        <pc:spChg chg="mod">
          <ac:chgData name="Francisco Corella" userId="489df00013e770df" providerId="LiveId" clId="{111BA4DA-376B-442D-BCDF-63B39AA53188}" dt="2022-11-03T01:17:43.250" v="9349" actId="20577"/>
          <ac:spMkLst>
            <pc:docMk/>
            <pc:sldMk cId="439922532" sldId="263"/>
            <ac:spMk id="3" creationId="{0B7F0DF4-0D7C-6EF0-2754-9A5121E34DE6}"/>
          </ac:spMkLst>
        </pc:spChg>
      </pc:sldChg>
      <pc:sldChg chg="modSp add del mod">
        <pc:chgData name="Francisco Corella" userId="489df00013e770df" providerId="LiveId" clId="{111BA4DA-376B-442D-BCDF-63B39AA53188}" dt="2022-11-02T16:51:16.682" v="7947" actId="2696"/>
        <pc:sldMkLst>
          <pc:docMk/>
          <pc:sldMk cId="2734918369" sldId="263"/>
        </pc:sldMkLst>
        <pc:spChg chg="mod">
          <ac:chgData name="Francisco Corella" userId="489df00013e770df" providerId="LiveId" clId="{111BA4DA-376B-442D-BCDF-63B39AA53188}" dt="2022-11-02T16:49:39.059" v="7937" actId="20577"/>
          <ac:spMkLst>
            <pc:docMk/>
            <pc:sldMk cId="2734918369" sldId="263"/>
            <ac:spMk id="2" creationId="{E58B7489-A6C8-9C0B-F711-1D1828413848}"/>
          </ac:spMkLst>
        </pc:spChg>
      </pc:sldChg>
    </pc:docChg>
  </pc:docChgLst>
  <pc:docChgLst>
    <pc:chgData name="Francisco Corella" userId="489df00013e770df" providerId="LiveId" clId="{6F96530D-4C6D-428C-AEBF-78E213EA7BB4}"/>
    <pc:docChg chg="undo redo custSel addSld delSld modSld sldOrd">
      <pc:chgData name="Francisco Corella" userId="489df00013e770df" providerId="LiveId" clId="{6F96530D-4C6D-428C-AEBF-78E213EA7BB4}" dt="2022-11-29T16:13:59.665" v="8699" actId="20577"/>
      <pc:docMkLst>
        <pc:docMk/>
      </pc:docMkLst>
      <pc:sldChg chg="addSp delSp modSp mod">
        <pc:chgData name="Francisco Corella" userId="489df00013e770df" providerId="LiveId" clId="{6F96530D-4C6D-428C-AEBF-78E213EA7BB4}" dt="2022-11-29T16:13:59.665" v="8699" actId="20577"/>
        <pc:sldMkLst>
          <pc:docMk/>
          <pc:sldMk cId="168699006" sldId="256"/>
        </pc:sldMkLst>
        <pc:spChg chg="mod">
          <ac:chgData name="Francisco Corella" userId="489df00013e770df" providerId="LiveId" clId="{6F96530D-4C6D-428C-AEBF-78E213EA7BB4}" dt="2022-11-29T16:13:59.665" v="8699" actId="20577"/>
          <ac:spMkLst>
            <pc:docMk/>
            <pc:sldMk cId="168699006" sldId="256"/>
            <ac:spMk id="2" creationId="{36BA1D7F-EEC8-AE7B-F6BB-8F55BD5B1CDD}"/>
          </ac:spMkLst>
        </pc:spChg>
        <pc:spChg chg="mod">
          <ac:chgData name="Francisco Corella" userId="489df00013e770df" providerId="LiveId" clId="{6F96530D-4C6D-428C-AEBF-78E213EA7BB4}" dt="2022-11-16T03:48:34.833" v="479" actId="1035"/>
          <ac:spMkLst>
            <pc:docMk/>
            <pc:sldMk cId="168699006" sldId="256"/>
            <ac:spMk id="3" creationId="{52009EF1-50D2-FCBB-F774-CFF293DAE300}"/>
          </ac:spMkLst>
        </pc:spChg>
        <pc:spChg chg="add mod">
          <ac:chgData name="Francisco Corella" userId="489df00013e770df" providerId="LiveId" clId="{6F96530D-4C6D-428C-AEBF-78E213EA7BB4}" dt="2022-11-29T16:13:46.029" v="8697" actId="20577"/>
          <ac:spMkLst>
            <pc:docMk/>
            <pc:sldMk cId="168699006" sldId="256"/>
            <ac:spMk id="4" creationId="{7F7F5BE9-07E0-7A98-D1EA-8E47A5139742}"/>
          </ac:spMkLst>
        </pc:spChg>
        <pc:spChg chg="add del mod">
          <ac:chgData name="Francisco Corella" userId="489df00013e770df" providerId="LiveId" clId="{6F96530D-4C6D-428C-AEBF-78E213EA7BB4}" dt="2022-11-26T00:09:49.670" v="8527"/>
          <ac:spMkLst>
            <pc:docMk/>
            <pc:sldMk cId="168699006" sldId="256"/>
            <ac:spMk id="5" creationId="{2EE1CD04-7F87-32AD-AD77-2A4DED2108E1}"/>
          </ac:spMkLst>
        </pc:spChg>
        <pc:spChg chg="add del mod">
          <ac:chgData name="Francisco Corella" userId="489df00013e770df" providerId="LiveId" clId="{6F96530D-4C6D-428C-AEBF-78E213EA7BB4}" dt="2022-11-16T15:39:32.560" v="2133"/>
          <ac:spMkLst>
            <pc:docMk/>
            <pc:sldMk cId="168699006" sldId="256"/>
            <ac:spMk id="5" creationId="{7C27B8B6-018E-6960-2436-BB6BAC3FE78E}"/>
          </ac:spMkLst>
        </pc:spChg>
        <pc:spChg chg="add mod">
          <ac:chgData name="Francisco Corella" userId="489df00013e770df" providerId="LiveId" clId="{6F96530D-4C6D-428C-AEBF-78E213EA7BB4}" dt="2022-11-26T00:11:33.480" v="8604" actId="1035"/>
          <ac:spMkLst>
            <pc:docMk/>
            <pc:sldMk cId="168699006" sldId="256"/>
            <ac:spMk id="6" creationId="{D48A5C17-65D2-5BDD-66AE-71EBA20460B9}"/>
          </ac:spMkLst>
        </pc:spChg>
      </pc:sldChg>
      <pc:sldChg chg="del">
        <pc:chgData name="Francisco Corella" userId="489df00013e770df" providerId="LiveId" clId="{6F96530D-4C6D-428C-AEBF-78E213EA7BB4}" dt="2022-11-16T04:50:09.919" v="756" actId="47"/>
        <pc:sldMkLst>
          <pc:docMk/>
          <pc:sldMk cId="240999315" sldId="257"/>
        </pc:sldMkLst>
      </pc:sldChg>
      <pc:sldChg chg="del">
        <pc:chgData name="Francisco Corella" userId="489df00013e770df" providerId="LiveId" clId="{6F96530D-4C6D-428C-AEBF-78E213EA7BB4}" dt="2022-11-16T04:50:09.919" v="756" actId="47"/>
        <pc:sldMkLst>
          <pc:docMk/>
          <pc:sldMk cId="519418506" sldId="258"/>
        </pc:sldMkLst>
      </pc:sldChg>
      <pc:sldChg chg="del">
        <pc:chgData name="Francisco Corella" userId="489df00013e770df" providerId="LiveId" clId="{6F96530D-4C6D-428C-AEBF-78E213EA7BB4}" dt="2022-11-16T04:50:09.919" v="756" actId="47"/>
        <pc:sldMkLst>
          <pc:docMk/>
          <pc:sldMk cId="427098304" sldId="259"/>
        </pc:sldMkLst>
      </pc:sldChg>
      <pc:sldChg chg="del">
        <pc:chgData name="Francisco Corella" userId="489df00013e770df" providerId="LiveId" clId="{6F96530D-4C6D-428C-AEBF-78E213EA7BB4}" dt="2022-11-16T04:50:09.919" v="756" actId="47"/>
        <pc:sldMkLst>
          <pc:docMk/>
          <pc:sldMk cId="2304259248" sldId="260"/>
        </pc:sldMkLst>
      </pc:sldChg>
      <pc:sldChg chg="del">
        <pc:chgData name="Francisco Corella" userId="489df00013e770df" providerId="LiveId" clId="{6F96530D-4C6D-428C-AEBF-78E213EA7BB4}" dt="2022-11-16T04:50:09.919" v="756" actId="47"/>
        <pc:sldMkLst>
          <pc:docMk/>
          <pc:sldMk cId="296404538" sldId="261"/>
        </pc:sldMkLst>
      </pc:sldChg>
      <pc:sldChg chg="del">
        <pc:chgData name="Francisco Corella" userId="489df00013e770df" providerId="LiveId" clId="{6F96530D-4C6D-428C-AEBF-78E213EA7BB4}" dt="2022-11-16T04:50:09.919" v="756" actId="47"/>
        <pc:sldMkLst>
          <pc:docMk/>
          <pc:sldMk cId="2207427345" sldId="262"/>
        </pc:sldMkLst>
      </pc:sldChg>
      <pc:sldChg chg="del">
        <pc:chgData name="Francisco Corella" userId="489df00013e770df" providerId="LiveId" clId="{6F96530D-4C6D-428C-AEBF-78E213EA7BB4}" dt="2022-11-16T04:50:09.919" v="756" actId="47"/>
        <pc:sldMkLst>
          <pc:docMk/>
          <pc:sldMk cId="439922532" sldId="263"/>
        </pc:sldMkLst>
      </pc:sldChg>
      <pc:sldChg chg="addSp delSp modSp new mod">
        <pc:chgData name="Francisco Corella" userId="489df00013e770df" providerId="LiveId" clId="{6F96530D-4C6D-428C-AEBF-78E213EA7BB4}" dt="2022-11-26T00:05:58.735" v="8502" actId="478"/>
        <pc:sldMkLst>
          <pc:docMk/>
          <pc:sldMk cId="968725708" sldId="264"/>
        </pc:sldMkLst>
        <pc:spChg chg="mod">
          <ac:chgData name="Francisco Corella" userId="489df00013e770df" providerId="LiveId" clId="{6F96530D-4C6D-428C-AEBF-78E213EA7BB4}" dt="2022-11-16T03:50:18.355" v="494" actId="20577"/>
          <ac:spMkLst>
            <pc:docMk/>
            <pc:sldMk cId="968725708" sldId="264"/>
            <ac:spMk id="2" creationId="{50315707-EDDC-9194-8848-CCF84B53666D}"/>
          </ac:spMkLst>
        </pc:spChg>
        <pc:spChg chg="mod">
          <ac:chgData name="Francisco Corella" userId="489df00013e770df" providerId="LiveId" clId="{6F96530D-4C6D-428C-AEBF-78E213EA7BB4}" dt="2022-11-16T20:43:17.852" v="3659"/>
          <ac:spMkLst>
            <pc:docMk/>
            <pc:sldMk cId="968725708" sldId="264"/>
            <ac:spMk id="3" creationId="{04D138ED-8D47-687D-E5D4-F3CE3945293E}"/>
          </ac:spMkLst>
        </pc:spChg>
        <pc:spChg chg="add del mod">
          <ac:chgData name="Francisco Corella" userId="489df00013e770df" providerId="LiveId" clId="{6F96530D-4C6D-428C-AEBF-78E213EA7BB4}" dt="2022-11-26T00:05:58.735" v="8502" actId="478"/>
          <ac:spMkLst>
            <pc:docMk/>
            <pc:sldMk cId="968725708" sldId="264"/>
            <ac:spMk id="4" creationId="{DAB5042C-5E9C-9CAC-E2AC-52F2FCB4600D}"/>
          </ac:spMkLst>
        </pc:spChg>
        <pc:spChg chg="add mod">
          <ac:chgData name="Francisco Corella" userId="489df00013e770df" providerId="LiveId" clId="{6F96530D-4C6D-428C-AEBF-78E213EA7BB4}" dt="2022-11-16T04:57:37.727" v="889" actId="571"/>
          <ac:spMkLst>
            <pc:docMk/>
            <pc:sldMk cId="968725708" sldId="264"/>
            <ac:spMk id="5" creationId="{52741949-776A-96F9-E001-BBA230E11D19}"/>
          </ac:spMkLst>
        </pc:spChg>
        <pc:spChg chg="add mod">
          <ac:chgData name="Francisco Corella" userId="489df00013e770df" providerId="LiveId" clId="{6F96530D-4C6D-428C-AEBF-78E213EA7BB4}" dt="2022-11-16T04:57:37.727" v="889" actId="571"/>
          <ac:spMkLst>
            <pc:docMk/>
            <pc:sldMk cId="968725708" sldId="264"/>
            <ac:spMk id="6" creationId="{2C8264B0-2A9A-DF4D-5CE3-01A28C3D0595}"/>
          </ac:spMkLst>
        </pc:spChg>
      </pc:sldChg>
      <pc:sldChg chg="modSp new mod">
        <pc:chgData name="Francisco Corella" userId="489df00013e770df" providerId="LiveId" clId="{6F96530D-4C6D-428C-AEBF-78E213EA7BB4}" dt="2022-11-16T05:41:31.661" v="1959" actId="20577"/>
        <pc:sldMkLst>
          <pc:docMk/>
          <pc:sldMk cId="3901844308" sldId="265"/>
        </pc:sldMkLst>
        <pc:spChg chg="mod">
          <ac:chgData name="Francisco Corella" userId="489df00013e770df" providerId="LiveId" clId="{6F96530D-4C6D-428C-AEBF-78E213EA7BB4}" dt="2022-11-16T05:30:32.845" v="1126" actId="114"/>
          <ac:spMkLst>
            <pc:docMk/>
            <pc:sldMk cId="3901844308" sldId="265"/>
            <ac:spMk id="2" creationId="{BC7D75AA-D072-7C69-95C6-B3CDDBE9B24C}"/>
          </ac:spMkLst>
        </pc:spChg>
        <pc:spChg chg="mod">
          <ac:chgData name="Francisco Corella" userId="489df00013e770df" providerId="LiveId" clId="{6F96530D-4C6D-428C-AEBF-78E213EA7BB4}" dt="2022-11-16T05:41:31.661" v="1959" actId="20577"/>
          <ac:spMkLst>
            <pc:docMk/>
            <pc:sldMk cId="3901844308" sldId="265"/>
            <ac:spMk id="3" creationId="{673225A4-7852-FE38-C3AD-D3562276000B}"/>
          </ac:spMkLst>
        </pc:spChg>
      </pc:sldChg>
      <pc:sldChg chg="addSp delSp modSp new mod">
        <pc:chgData name="Francisco Corella" userId="489df00013e770df" providerId="LiveId" clId="{6F96530D-4C6D-428C-AEBF-78E213EA7BB4}" dt="2022-11-16T18:14:53.088" v="2492" actId="1036"/>
        <pc:sldMkLst>
          <pc:docMk/>
          <pc:sldMk cId="1764514056" sldId="266"/>
        </pc:sldMkLst>
        <pc:spChg chg="mod">
          <ac:chgData name="Francisco Corella" userId="489df00013e770df" providerId="LiveId" clId="{6F96530D-4C6D-428C-AEBF-78E213EA7BB4}" dt="2022-11-16T15:30:59.020" v="2121" actId="1036"/>
          <ac:spMkLst>
            <pc:docMk/>
            <pc:sldMk cId="1764514056" sldId="266"/>
            <ac:spMk id="2" creationId="{BEA8B827-7F45-3CDB-7E41-0910637F3B35}"/>
          </ac:spMkLst>
        </pc:spChg>
        <pc:spChg chg="add del mod">
          <ac:chgData name="Francisco Corella" userId="489df00013e770df" providerId="LiveId" clId="{6F96530D-4C6D-428C-AEBF-78E213EA7BB4}" dt="2022-11-16T06:09:05.869" v="2061" actId="478"/>
          <ac:spMkLst>
            <pc:docMk/>
            <pc:sldMk cId="1764514056" sldId="266"/>
            <ac:spMk id="3" creationId="{72488470-F36A-BC5B-8267-6D003187DDD2}"/>
          </ac:spMkLst>
        </pc:spChg>
        <pc:spChg chg="add del mod">
          <ac:chgData name="Francisco Corella" userId="489df00013e770df" providerId="LiveId" clId="{6F96530D-4C6D-428C-AEBF-78E213EA7BB4}" dt="2022-11-16T06:09:21.739" v="2064"/>
          <ac:spMkLst>
            <pc:docMk/>
            <pc:sldMk cId="1764514056" sldId="266"/>
            <ac:spMk id="4" creationId="{E2017183-FC73-CE2A-533F-6118038FD188}"/>
          </ac:spMkLst>
        </pc:spChg>
        <pc:spChg chg="add del mod">
          <ac:chgData name="Francisco Corella" userId="489df00013e770df" providerId="LiveId" clId="{6F96530D-4C6D-428C-AEBF-78E213EA7BB4}" dt="2022-11-16T15:16:00.731" v="2083" actId="478"/>
          <ac:spMkLst>
            <pc:docMk/>
            <pc:sldMk cId="1764514056" sldId="266"/>
            <ac:spMk id="5" creationId="{428B0C15-B8A6-000A-5FA5-1E9F040578B3}"/>
          </ac:spMkLst>
        </pc:spChg>
        <pc:spChg chg="add mod ord">
          <ac:chgData name="Francisco Corella" userId="489df00013e770df" providerId="LiveId" clId="{6F96530D-4C6D-428C-AEBF-78E213EA7BB4}" dt="2022-11-16T15:30:28.909" v="2088" actId="14100"/>
          <ac:spMkLst>
            <pc:docMk/>
            <pc:sldMk cId="1764514056" sldId="266"/>
            <ac:spMk id="6" creationId="{A71C429E-026D-1526-9D4B-7B5F23175D3F}"/>
          </ac:spMkLst>
        </pc:spChg>
        <pc:spChg chg="add mod">
          <ac:chgData name="Francisco Corella" userId="489df00013e770df" providerId="LiveId" clId="{6F96530D-4C6D-428C-AEBF-78E213EA7BB4}" dt="2022-11-16T15:55:16.194" v="2315" actId="207"/>
          <ac:spMkLst>
            <pc:docMk/>
            <pc:sldMk cId="1764514056" sldId="266"/>
            <ac:spMk id="7" creationId="{CAD44F6A-9CF6-BDFE-E43D-BC812F6747AD}"/>
          </ac:spMkLst>
        </pc:spChg>
        <pc:spChg chg="add mod">
          <ac:chgData name="Francisco Corella" userId="489df00013e770df" providerId="LiveId" clId="{6F96530D-4C6D-428C-AEBF-78E213EA7BB4}" dt="2022-11-16T15:41:17.559" v="2163" actId="1035"/>
          <ac:spMkLst>
            <pc:docMk/>
            <pc:sldMk cId="1764514056" sldId="266"/>
            <ac:spMk id="8" creationId="{2CEC0F83-C76D-34C0-0729-9EB29212FD87}"/>
          </ac:spMkLst>
        </pc:spChg>
        <pc:spChg chg="add mod">
          <ac:chgData name="Francisco Corella" userId="489df00013e770df" providerId="LiveId" clId="{6F96530D-4C6D-428C-AEBF-78E213EA7BB4}" dt="2022-11-16T15:42:13.307" v="2180" actId="20577"/>
          <ac:spMkLst>
            <pc:docMk/>
            <pc:sldMk cId="1764514056" sldId="266"/>
            <ac:spMk id="9" creationId="{74F393D4-E6BD-ECB3-A34D-9F19FDE16A99}"/>
          </ac:spMkLst>
        </pc:spChg>
        <pc:spChg chg="add mod ord">
          <ac:chgData name="Francisco Corella" userId="489df00013e770df" providerId="LiveId" clId="{6F96530D-4C6D-428C-AEBF-78E213EA7BB4}" dt="2022-11-16T15:47:32.659" v="2220" actId="1035"/>
          <ac:spMkLst>
            <pc:docMk/>
            <pc:sldMk cId="1764514056" sldId="266"/>
            <ac:spMk id="10" creationId="{3751E955-D452-46C5-3E2D-8D64F036C334}"/>
          </ac:spMkLst>
        </pc:spChg>
        <pc:spChg chg="add mod ord">
          <ac:chgData name="Francisco Corella" userId="489df00013e770df" providerId="LiveId" clId="{6F96530D-4C6D-428C-AEBF-78E213EA7BB4}" dt="2022-11-16T15:47:08.572" v="2212" actId="14100"/>
          <ac:spMkLst>
            <pc:docMk/>
            <pc:sldMk cId="1764514056" sldId="266"/>
            <ac:spMk id="11" creationId="{26FC4C2F-B296-EEDC-DE6F-D2EBDA761F49}"/>
          </ac:spMkLst>
        </pc:spChg>
        <pc:spChg chg="add mod">
          <ac:chgData name="Francisco Corella" userId="489df00013e770df" providerId="LiveId" clId="{6F96530D-4C6D-428C-AEBF-78E213EA7BB4}" dt="2022-11-16T15:47:51.827" v="2222" actId="1076"/>
          <ac:spMkLst>
            <pc:docMk/>
            <pc:sldMk cId="1764514056" sldId="266"/>
            <ac:spMk id="12" creationId="{76010393-7E12-6A8D-3191-E73A98725530}"/>
          </ac:spMkLst>
        </pc:spChg>
        <pc:spChg chg="add mod">
          <ac:chgData name="Francisco Corella" userId="489df00013e770df" providerId="LiveId" clId="{6F96530D-4C6D-428C-AEBF-78E213EA7BB4}" dt="2022-11-16T15:48:20.914" v="2248" actId="20577"/>
          <ac:spMkLst>
            <pc:docMk/>
            <pc:sldMk cId="1764514056" sldId="266"/>
            <ac:spMk id="13" creationId="{C5FF3AD3-D43A-C90A-D2B5-2504AA9524D0}"/>
          </ac:spMkLst>
        </pc:spChg>
        <pc:spChg chg="add mod">
          <ac:chgData name="Francisco Corella" userId="489df00013e770df" providerId="LiveId" clId="{6F96530D-4C6D-428C-AEBF-78E213EA7BB4}" dt="2022-11-16T18:11:03.826" v="2438" actId="14100"/>
          <ac:spMkLst>
            <pc:docMk/>
            <pc:sldMk cId="1764514056" sldId="266"/>
            <ac:spMk id="14" creationId="{B9642060-14F8-E189-457A-F8A1C3E274C9}"/>
          </ac:spMkLst>
        </pc:spChg>
        <pc:spChg chg="add mod">
          <ac:chgData name="Francisco Corella" userId="489df00013e770df" providerId="LiveId" clId="{6F96530D-4C6D-428C-AEBF-78E213EA7BB4}" dt="2022-11-16T15:53:38.725" v="2313" actId="20577"/>
          <ac:spMkLst>
            <pc:docMk/>
            <pc:sldMk cId="1764514056" sldId="266"/>
            <ac:spMk id="15" creationId="{0B2C11A4-B6F6-29D2-603A-F1B71786246C}"/>
          </ac:spMkLst>
        </pc:spChg>
        <pc:spChg chg="add mod">
          <ac:chgData name="Francisco Corella" userId="489df00013e770df" providerId="LiveId" clId="{6F96530D-4C6D-428C-AEBF-78E213EA7BB4}" dt="2022-11-16T18:06:32.536" v="2418" actId="1582"/>
          <ac:spMkLst>
            <pc:docMk/>
            <pc:sldMk cId="1764514056" sldId="266"/>
            <ac:spMk id="16" creationId="{B504E737-64A6-86FB-EDC9-5995BFF9D4D3}"/>
          </ac:spMkLst>
        </pc:spChg>
        <pc:spChg chg="add mod">
          <ac:chgData name="Francisco Corella" userId="489df00013e770df" providerId="LiveId" clId="{6F96530D-4C6D-428C-AEBF-78E213EA7BB4}" dt="2022-11-16T17:56:04.009" v="2350" actId="1076"/>
          <ac:spMkLst>
            <pc:docMk/>
            <pc:sldMk cId="1764514056" sldId="266"/>
            <ac:spMk id="17" creationId="{F031C875-67D5-FD7E-2D9A-8948F91C3052}"/>
          </ac:spMkLst>
        </pc:spChg>
        <pc:spChg chg="add mod">
          <ac:chgData name="Francisco Corella" userId="489df00013e770df" providerId="LiveId" clId="{6F96530D-4C6D-428C-AEBF-78E213EA7BB4}" dt="2022-11-16T18:11:22.736" v="2440" actId="14100"/>
          <ac:spMkLst>
            <pc:docMk/>
            <pc:sldMk cId="1764514056" sldId="266"/>
            <ac:spMk id="18" creationId="{CD0327BD-DC7A-29FC-3CA1-E40ACBAFEC2B}"/>
          </ac:spMkLst>
        </pc:spChg>
        <pc:spChg chg="add mod">
          <ac:chgData name="Francisco Corella" userId="489df00013e770df" providerId="LiveId" clId="{6F96530D-4C6D-428C-AEBF-78E213EA7BB4}" dt="2022-11-16T18:04:10.847" v="2412" actId="1036"/>
          <ac:spMkLst>
            <pc:docMk/>
            <pc:sldMk cId="1764514056" sldId="266"/>
            <ac:spMk id="19" creationId="{0AF68EB3-BFA1-3309-79A5-4747F33A00AE}"/>
          </ac:spMkLst>
        </pc:spChg>
        <pc:spChg chg="add del mod">
          <ac:chgData name="Francisco Corella" userId="489df00013e770df" providerId="LiveId" clId="{6F96530D-4C6D-428C-AEBF-78E213EA7BB4}" dt="2022-11-16T18:12:19.814" v="2446"/>
          <ac:spMkLst>
            <pc:docMk/>
            <pc:sldMk cId="1764514056" sldId="266"/>
            <ac:spMk id="26" creationId="{878899CA-F668-05BB-7ABB-7A91C78789C4}"/>
          </ac:spMkLst>
        </pc:spChg>
        <pc:spChg chg="add del mod">
          <ac:chgData name="Francisco Corella" userId="489df00013e770df" providerId="LiveId" clId="{6F96530D-4C6D-428C-AEBF-78E213EA7BB4}" dt="2022-11-16T18:12:19.814" v="2446"/>
          <ac:spMkLst>
            <pc:docMk/>
            <pc:sldMk cId="1764514056" sldId="266"/>
            <ac:spMk id="27" creationId="{3A741227-BD5D-92C8-1DB1-356023B2EED3}"/>
          </ac:spMkLst>
        </pc:spChg>
        <pc:spChg chg="add mod">
          <ac:chgData name="Francisco Corella" userId="489df00013e770df" providerId="LiveId" clId="{6F96530D-4C6D-428C-AEBF-78E213EA7BB4}" dt="2022-11-16T18:14:53.088" v="2492" actId="1036"/>
          <ac:spMkLst>
            <pc:docMk/>
            <pc:sldMk cId="1764514056" sldId="266"/>
            <ac:spMk id="28" creationId="{C000B54B-C9D3-CE50-EEEB-1F3CC5E7E77A}"/>
          </ac:spMkLst>
        </pc:spChg>
        <pc:cxnChg chg="add mod">
          <ac:chgData name="Francisco Corella" userId="489df00013e770df" providerId="LiveId" clId="{6F96530D-4C6D-428C-AEBF-78E213EA7BB4}" dt="2022-11-16T18:11:50.678" v="2444" actId="14100"/>
          <ac:cxnSpMkLst>
            <pc:docMk/>
            <pc:sldMk cId="1764514056" sldId="266"/>
            <ac:cxnSpMk id="21" creationId="{1762DFC4-33AC-E105-97BB-6E7B400C0D6A}"/>
          </ac:cxnSpMkLst>
        </pc:cxnChg>
      </pc:sldChg>
      <pc:sldChg chg="addSp delSp modSp new del mod">
        <pc:chgData name="Francisco Corella" userId="489df00013e770df" providerId="LiveId" clId="{6F96530D-4C6D-428C-AEBF-78E213EA7BB4}" dt="2022-11-16T06:01:08.939" v="1972" actId="2696"/>
        <pc:sldMkLst>
          <pc:docMk/>
          <pc:sldMk cId="2118964469" sldId="266"/>
        </pc:sldMkLst>
        <pc:spChg chg="del mod">
          <ac:chgData name="Francisco Corella" userId="489df00013e770df" providerId="LiveId" clId="{6F96530D-4C6D-428C-AEBF-78E213EA7BB4}" dt="2022-11-16T06:00:54.893" v="1971" actId="478"/>
          <ac:spMkLst>
            <pc:docMk/>
            <pc:sldMk cId="2118964469" sldId="266"/>
            <ac:spMk id="2" creationId="{CCE30956-005C-2057-30D3-D0B06DBB654B}"/>
          </ac:spMkLst>
        </pc:spChg>
        <pc:spChg chg="del">
          <ac:chgData name="Francisco Corella" userId="489df00013e770df" providerId="LiveId" clId="{6F96530D-4C6D-428C-AEBF-78E213EA7BB4}" dt="2022-11-16T06:00:54.893" v="1971" actId="478"/>
          <ac:spMkLst>
            <pc:docMk/>
            <pc:sldMk cId="2118964469" sldId="266"/>
            <ac:spMk id="3" creationId="{FF26C630-073B-6E3F-E812-61EF73D09025}"/>
          </ac:spMkLst>
        </pc:spChg>
        <pc:spChg chg="add mod">
          <ac:chgData name="Francisco Corella" userId="489df00013e770df" providerId="LiveId" clId="{6F96530D-4C6D-428C-AEBF-78E213EA7BB4}" dt="2022-11-16T06:00:54.893" v="1971" actId="478"/>
          <ac:spMkLst>
            <pc:docMk/>
            <pc:sldMk cId="2118964469" sldId="266"/>
            <ac:spMk id="5" creationId="{A9BD19F4-1C2F-6390-BCAA-F32A27A381F1}"/>
          </ac:spMkLst>
        </pc:spChg>
      </pc:sldChg>
      <pc:sldChg chg="addSp delSp modSp add mod">
        <pc:chgData name="Francisco Corella" userId="489df00013e770df" providerId="LiveId" clId="{6F96530D-4C6D-428C-AEBF-78E213EA7BB4}" dt="2022-11-16T18:42:10.112" v="2886"/>
        <pc:sldMkLst>
          <pc:docMk/>
          <pc:sldMk cId="1340557129" sldId="267"/>
        </pc:sldMkLst>
        <pc:spChg chg="mod">
          <ac:chgData name="Francisco Corella" userId="489df00013e770df" providerId="LiveId" clId="{6F96530D-4C6D-428C-AEBF-78E213EA7BB4}" dt="2022-11-16T18:41:48.097" v="2885" actId="1037"/>
          <ac:spMkLst>
            <pc:docMk/>
            <pc:sldMk cId="1340557129" sldId="267"/>
            <ac:spMk id="6" creationId="{A71C429E-026D-1526-9D4B-7B5F23175D3F}"/>
          </ac:spMkLst>
        </pc:spChg>
        <pc:spChg chg="mod">
          <ac:chgData name="Francisco Corella" userId="489df00013e770df" providerId="LiveId" clId="{6F96530D-4C6D-428C-AEBF-78E213EA7BB4}" dt="2022-11-16T18:39:15.721" v="2759" actId="14100"/>
          <ac:spMkLst>
            <pc:docMk/>
            <pc:sldMk cId="1340557129" sldId="267"/>
            <ac:spMk id="16" creationId="{B504E737-64A6-86FB-EDC9-5995BFF9D4D3}"/>
          </ac:spMkLst>
        </pc:spChg>
        <pc:spChg chg="mod">
          <ac:chgData name="Francisco Corella" userId="489df00013e770df" providerId="LiveId" clId="{6F96530D-4C6D-428C-AEBF-78E213EA7BB4}" dt="2022-11-16T18:39:06.674" v="2758" actId="20577"/>
          <ac:spMkLst>
            <pc:docMk/>
            <pc:sldMk cId="1340557129" sldId="267"/>
            <ac:spMk id="17" creationId="{F031C875-67D5-FD7E-2D9A-8948F91C3052}"/>
          </ac:spMkLst>
        </pc:spChg>
        <pc:spChg chg="add mod">
          <ac:chgData name="Francisco Corella" userId="489df00013e770df" providerId="LiveId" clId="{6F96530D-4C6D-428C-AEBF-78E213EA7BB4}" dt="2022-11-16T18:23:56.213" v="2576" actId="1035"/>
          <ac:spMkLst>
            <pc:docMk/>
            <pc:sldMk cId="1340557129" sldId="267"/>
            <ac:spMk id="22" creationId="{EEC4FFCA-BDFD-AA13-A583-39DDF82534C9}"/>
          </ac:spMkLst>
        </pc:spChg>
        <pc:spChg chg="del">
          <ac:chgData name="Francisco Corella" userId="489df00013e770df" providerId="LiveId" clId="{6F96530D-4C6D-428C-AEBF-78E213EA7BB4}" dt="2022-11-16T18:20:08.764" v="2495" actId="478"/>
          <ac:spMkLst>
            <pc:docMk/>
            <pc:sldMk cId="1340557129" sldId="267"/>
            <ac:spMk id="28" creationId="{C000B54B-C9D3-CE50-EEEB-1F3CC5E7E77A}"/>
          </ac:spMkLst>
        </pc:spChg>
        <pc:spChg chg="add mod">
          <ac:chgData name="Francisco Corella" userId="489df00013e770df" providerId="LiveId" clId="{6F96530D-4C6D-428C-AEBF-78E213EA7BB4}" dt="2022-11-16T18:37:19.997" v="2718" actId="20577"/>
          <ac:spMkLst>
            <pc:docMk/>
            <pc:sldMk cId="1340557129" sldId="267"/>
            <ac:spMk id="34" creationId="{A7854A05-7408-4A70-64DF-ADB521EF2C79}"/>
          </ac:spMkLst>
        </pc:spChg>
        <pc:spChg chg="add mod">
          <ac:chgData name="Francisco Corella" userId="489df00013e770df" providerId="LiveId" clId="{6F96530D-4C6D-428C-AEBF-78E213EA7BB4}" dt="2022-11-16T18:41:08.834" v="2841" actId="1036"/>
          <ac:spMkLst>
            <pc:docMk/>
            <pc:sldMk cId="1340557129" sldId="267"/>
            <ac:spMk id="37" creationId="{32F18342-D8C3-385C-B0D1-4862502CD638}"/>
          </ac:spMkLst>
        </pc:spChg>
        <pc:spChg chg="add mod">
          <ac:chgData name="Francisco Corella" userId="489df00013e770df" providerId="LiveId" clId="{6F96530D-4C6D-428C-AEBF-78E213EA7BB4}" dt="2022-11-16T18:41:08.834" v="2841" actId="1036"/>
          <ac:spMkLst>
            <pc:docMk/>
            <pc:sldMk cId="1340557129" sldId="267"/>
            <ac:spMk id="38" creationId="{0C7ABC6D-ADB2-6C5E-8702-E269BDBF20EC}"/>
          </ac:spMkLst>
        </pc:spChg>
        <pc:spChg chg="add mod">
          <ac:chgData name="Francisco Corella" userId="489df00013e770df" providerId="LiveId" clId="{6F96530D-4C6D-428C-AEBF-78E213EA7BB4}" dt="2022-11-16T18:42:10.112" v="2886"/>
          <ac:spMkLst>
            <pc:docMk/>
            <pc:sldMk cId="1340557129" sldId="267"/>
            <ac:spMk id="39" creationId="{766E4C02-B75A-8E1A-ABED-48B8E2E28863}"/>
          </ac:spMkLst>
        </pc:spChg>
        <pc:spChg chg="add mod">
          <ac:chgData name="Francisco Corella" userId="489df00013e770df" providerId="LiveId" clId="{6F96530D-4C6D-428C-AEBF-78E213EA7BB4}" dt="2022-11-16T18:42:10.112" v="2886"/>
          <ac:spMkLst>
            <pc:docMk/>
            <pc:sldMk cId="1340557129" sldId="267"/>
            <ac:spMk id="40" creationId="{CB52AE50-19AD-A018-411F-66F653C6FB6E}"/>
          </ac:spMkLst>
        </pc:spChg>
        <pc:cxnChg chg="add mod">
          <ac:chgData name="Francisco Corella" userId="489df00013e770df" providerId="LiveId" clId="{6F96530D-4C6D-428C-AEBF-78E213EA7BB4}" dt="2022-11-16T18:37:36.052" v="2719" actId="14100"/>
          <ac:cxnSpMkLst>
            <pc:docMk/>
            <pc:sldMk cId="1340557129" sldId="267"/>
            <ac:cxnSpMk id="4" creationId="{6B6E1328-FB89-717E-587F-F1F03B771852}"/>
          </ac:cxnSpMkLst>
        </pc:cxnChg>
        <pc:cxnChg chg="mod">
          <ac:chgData name="Francisco Corella" userId="489df00013e770df" providerId="LiveId" clId="{6F96530D-4C6D-428C-AEBF-78E213EA7BB4}" dt="2022-11-16T18:26:16.687" v="2597" actId="14100"/>
          <ac:cxnSpMkLst>
            <pc:docMk/>
            <pc:sldMk cId="1340557129" sldId="267"/>
            <ac:cxnSpMk id="21" creationId="{1762DFC4-33AC-E105-97BB-6E7B400C0D6A}"/>
          </ac:cxnSpMkLst>
        </pc:cxnChg>
        <pc:cxnChg chg="add del mod">
          <ac:chgData name="Francisco Corella" userId="489df00013e770df" providerId="LiveId" clId="{6F96530D-4C6D-428C-AEBF-78E213EA7BB4}" dt="2022-11-16T18:25:19.730" v="2579"/>
          <ac:cxnSpMkLst>
            <pc:docMk/>
            <pc:sldMk cId="1340557129" sldId="267"/>
            <ac:cxnSpMk id="24" creationId="{4DB9C50F-32F0-C5FA-A9FB-15040513D429}"/>
          </ac:cxnSpMkLst>
        </pc:cxnChg>
        <pc:cxnChg chg="add mod">
          <ac:chgData name="Francisco Corella" userId="489df00013e770df" providerId="LiveId" clId="{6F96530D-4C6D-428C-AEBF-78E213EA7BB4}" dt="2022-11-16T18:26:49.267" v="2600" actId="14100"/>
          <ac:cxnSpMkLst>
            <pc:docMk/>
            <pc:sldMk cId="1340557129" sldId="267"/>
            <ac:cxnSpMk id="26" creationId="{88CCD1CF-C01B-743C-05D7-E3E96C0B6D60}"/>
          </ac:cxnSpMkLst>
        </pc:cxnChg>
        <pc:cxnChg chg="add mod">
          <ac:chgData name="Francisco Corella" userId="489df00013e770df" providerId="LiveId" clId="{6F96530D-4C6D-428C-AEBF-78E213EA7BB4}" dt="2022-11-16T18:37:43.978" v="2720" actId="14100"/>
          <ac:cxnSpMkLst>
            <pc:docMk/>
            <pc:sldMk cId="1340557129" sldId="267"/>
            <ac:cxnSpMk id="27" creationId="{0DE0E7CF-899B-EE27-A543-79F44AD04A78}"/>
          </ac:cxnSpMkLst>
        </pc:cxnChg>
      </pc:sldChg>
      <pc:sldChg chg="add del">
        <pc:chgData name="Francisco Corella" userId="489df00013e770df" providerId="LiveId" clId="{6F96530D-4C6D-428C-AEBF-78E213EA7BB4}" dt="2022-11-16T18:34:57.181" v="2696" actId="47"/>
        <pc:sldMkLst>
          <pc:docMk/>
          <pc:sldMk cId="822291651" sldId="268"/>
        </pc:sldMkLst>
      </pc:sldChg>
      <pc:sldChg chg="addSp delSp modSp add mod">
        <pc:chgData name="Francisco Corella" userId="489df00013e770df" providerId="LiveId" clId="{6F96530D-4C6D-428C-AEBF-78E213EA7BB4}" dt="2022-11-16T20:30:59.031" v="3553" actId="20577"/>
        <pc:sldMkLst>
          <pc:docMk/>
          <pc:sldMk cId="1223375577" sldId="268"/>
        </pc:sldMkLst>
        <pc:spChg chg="mod">
          <ac:chgData name="Francisco Corella" userId="489df00013e770df" providerId="LiveId" clId="{6F96530D-4C6D-428C-AEBF-78E213EA7BB4}" dt="2022-11-16T20:30:59.031" v="3553" actId="20577"/>
          <ac:spMkLst>
            <pc:docMk/>
            <pc:sldMk cId="1223375577" sldId="268"/>
            <ac:spMk id="2" creationId="{BEA8B827-7F45-3CDB-7E41-0910637F3B35}"/>
          </ac:spMkLst>
        </pc:spChg>
        <pc:spChg chg="add mod">
          <ac:chgData name="Francisco Corella" userId="489df00013e770df" providerId="LiveId" clId="{6F96530D-4C6D-428C-AEBF-78E213EA7BB4}" dt="2022-11-16T18:47:59.229" v="2912" actId="14100"/>
          <ac:spMkLst>
            <pc:docMk/>
            <pc:sldMk cId="1223375577" sldId="268"/>
            <ac:spMk id="3" creationId="{8803F75C-0F85-7704-A551-E360CF25D61A}"/>
          </ac:spMkLst>
        </pc:spChg>
        <pc:spChg chg="add mod">
          <ac:chgData name="Francisco Corella" userId="489df00013e770df" providerId="LiveId" clId="{6F96530D-4C6D-428C-AEBF-78E213EA7BB4}" dt="2022-11-16T18:47:59.229" v="2912" actId="14100"/>
          <ac:spMkLst>
            <pc:docMk/>
            <pc:sldMk cId="1223375577" sldId="268"/>
            <ac:spMk id="5" creationId="{85E41079-DDD7-8442-88F9-556205BCFCEA}"/>
          </ac:spMkLst>
        </pc:spChg>
        <pc:spChg chg="mod">
          <ac:chgData name="Francisco Corella" userId="489df00013e770df" providerId="LiveId" clId="{6F96530D-4C6D-428C-AEBF-78E213EA7BB4}" dt="2022-11-16T18:51:41.176" v="3033" actId="1038"/>
          <ac:spMkLst>
            <pc:docMk/>
            <pc:sldMk cId="1223375577" sldId="268"/>
            <ac:spMk id="22" creationId="{EEC4FFCA-BDFD-AA13-A583-39DDF82534C9}"/>
          </ac:spMkLst>
        </pc:spChg>
        <pc:spChg chg="add del mod">
          <ac:chgData name="Francisco Corella" userId="489df00013e770df" providerId="LiveId" clId="{6F96530D-4C6D-428C-AEBF-78E213EA7BB4}" dt="2022-11-16T18:48:27.514" v="2915"/>
          <ac:spMkLst>
            <pc:docMk/>
            <pc:sldMk cId="1223375577" sldId="268"/>
            <ac:spMk id="23" creationId="{C1689C37-C90C-1380-C495-4A1928B079FC}"/>
          </ac:spMkLst>
        </pc:spChg>
        <pc:spChg chg="add del mod">
          <ac:chgData name="Francisco Corella" userId="489df00013e770df" providerId="LiveId" clId="{6F96530D-4C6D-428C-AEBF-78E213EA7BB4}" dt="2022-11-16T18:48:27.514" v="2915"/>
          <ac:spMkLst>
            <pc:docMk/>
            <pc:sldMk cId="1223375577" sldId="268"/>
            <ac:spMk id="24" creationId="{70674024-ACB9-45A6-F0CF-E4874AB680FA}"/>
          </ac:spMkLst>
        </pc:spChg>
        <pc:spChg chg="del">
          <ac:chgData name="Francisco Corella" userId="489df00013e770df" providerId="LiveId" clId="{6F96530D-4C6D-428C-AEBF-78E213EA7BB4}" dt="2022-11-16T18:46:15.815" v="2888" actId="478"/>
          <ac:spMkLst>
            <pc:docMk/>
            <pc:sldMk cId="1223375577" sldId="268"/>
            <ac:spMk id="34" creationId="{A7854A05-7408-4A70-64DF-ADB521EF2C79}"/>
          </ac:spMkLst>
        </pc:spChg>
        <pc:cxnChg chg="del">
          <ac:chgData name="Francisco Corella" userId="489df00013e770df" providerId="LiveId" clId="{6F96530D-4C6D-428C-AEBF-78E213EA7BB4}" dt="2022-11-16T18:46:33.418" v="2891" actId="478"/>
          <ac:cxnSpMkLst>
            <pc:docMk/>
            <pc:sldMk cId="1223375577" sldId="268"/>
            <ac:cxnSpMk id="4" creationId="{6B6E1328-FB89-717E-587F-F1F03B771852}"/>
          </ac:cxnSpMkLst>
        </pc:cxnChg>
        <pc:cxnChg chg="mod">
          <ac:chgData name="Francisco Corella" userId="489df00013e770df" providerId="LiveId" clId="{6F96530D-4C6D-428C-AEBF-78E213EA7BB4}" dt="2022-11-16T18:51:32.193" v="3015" actId="14100"/>
          <ac:cxnSpMkLst>
            <pc:docMk/>
            <pc:sldMk cId="1223375577" sldId="268"/>
            <ac:cxnSpMk id="21" creationId="{1762DFC4-33AC-E105-97BB-6E7B400C0D6A}"/>
          </ac:cxnSpMkLst>
        </pc:cxnChg>
        <pc:cxnChg chg="del">
          <ac:chgData name="Francisco Corella" userId="489df00013e770df" providerId="LiveId" clId="{6F96530D-4C6D-428C-AEBF-78E213EA7BB4}" dt="2022-11-16T18:46:21.673" v="2889" actId="478"/>
          <ac:cxnSpMkLst>
            <pc:docMk/>
            <pc:sldMk cId="1223375577" sldId="268"/>
            <ac:cxnSpMk id="26" creationId="{88CCD1CF-C01B-743C-05D7-E3E96C0B6D60}"/>
          </ac:cxnSpMkLst>
        </pc:cxnChg>
        <pc:cxnChg chg="del">
          <ac:chgData name="Francisco Corella" userId="489df00013e770df" providerId="LiveId" clId="{6F96530D-4C6D-428C-AEBF-78E213EA7BB4}" dt="2022-11-16T18:46:25.405" v="2890" actId="478"/>
          <ac:cxnSpMkLst>
            <pc:docMk/>
            <pc:sldMk cId="1223375577" sldId="268"/>
            <ac:cxnSpMk id="27" creationId="{0DE0E7CF-899B-EE27-A543-79F44AD04A78}"/>
          </ac:cxnSpMkLst>
        </pc:cxnChg>
        <pc:cxnChg chg="add del mod">
          <ac:chgData name="Francisco Corella" userId="489df00013e770df" providerId="LiveId" clId="{6F96530D-4C6D-428C-AEBF-78E213EA7BB4}" dt="2022-11-16T18:59:34.018" v="3082"/>
          <ac:cxnSpMkLst>
            <pc:docMk/>
            <pc:sldMk cId="1223375577" sldId="268"/>
            <ac:cxnSpMk id="28" creationId="{332141F1-7517-00B3-F13F-AC7B30C072F6}"/>
          </ac:cxnSpMkLst>
        </pc:cxnChg>
      </pc:sldChg>
      <pc:sldChg chg="addSp delSp modSp add mod">
        <pc:chgData name="Francisco Corella" userId="489df00013e770df" providerId="LiveId" clId="{6F96530D-4C6D-428C-AEBF-78E213EA7BB4}" dt="2022-11-16T20:30:14.636" v="3541" actId="20577"/>
        <pc:sldMkLst>
          <pc:docMk/>
          <pc:sldMk cId="1204388414" sldId="269"/>
        </pc:sldMkLst>
        <pc:spChg chg="mod">
          <ac:chgData name="Francisco Corella" userId="489df00013e770df" providerId="LiveId" clId="{6F96530D-4C6D-428C-AEBF-78E213EA7BB4}" dt="2022-11-16T20:30:14.636" v="3541" actId="20577"/>
          <ac:spMkLst>
            <pc:docMk/>
            <pc:sldMk cId="1204388414" sldId="269"/>
            <ac:spMk id="2" creationId="{BEA8B827-7F45-3CDB-7E41-0910637F3B35}"/>
          </ac:spMkLst>
        </pc:spChg>
        <pc:spChg chg="add mod">
          <ac:chgData name="Francisco Corella" userId="489df00013e770df" providerId="LiveId" clId="{6F96530D-4C6D-428C-AEBF-78E213EA7BB4}" dt="2022-11-16T18:57:49.720" v="3077" actId="207"/>
          <ac:spMkLst>
            <pc:docMk/>
            <pc:sldMk cId="1204388414" sldId="269"/>
            <ac:spMk id="4" creationId="{AA8394F2-78DB-01D4-F258-4FEE3C60494A}"/>
          </ac:spMkLst>
        </pc:spChg>
        <pc:spChg chg="mod">
          <ac:chgData name="Francisco Corella" userId="489df00013e770df" providerId="LiveId" clId="{6F96530D-4C6D-428C-AEBF-78E213EA7BB4}" dt="2022-11-16T18:58:37.654" v="3079" actId="208"/>
          <ac:spMkLst>
            <pc:docMk/>
            <pc:sldMk cId="1204388414" sldId="269"/>
            <ac:spMk id="14" creationId="{B9642060-14F8-E189-457A-F8A1C3E274C9}"/>
          </ac:spMkLst>
        </pc:spChg>
        <pc:spChg chg="mod">
          <ac:chgData name="Francisco Corella" userId="489df00013e770df" providerId="LiveId" clId="{6F96530D-4C6D-428C-AEBF-78E213EA7BB4}" dt="2022-11-16T18:58:37.654" v="3079" actId="208"/>
          <ac:spMkLst>
            <pc:docMk/>
            <pc:sldMk cId="1204388414" sldId="269"/>
            <ac:spMk id="18" creationId="{CD0327BD-DC7A-29FC-3CA1-E40ACBAFEC2B}"/>
          </ac:spMkLst>
        </pc:spChg>
        <pc:spChg chg="mod">
          <ac:chgData name="Francisco Corella" userId="489df00013e770df" providerId="LiveId" clId="{6F96530D-4C6D-428C-AEBF-78E213EA7BB4}" dt="2022-11-16T18:58:37.654" v="3079" actId="208"/>
          <ac:spMkLst>
            <pc:docMk/>
            <pc:sldMk cId="1204388414" sldId="269"/>
            <ac:spMk id="19" creationId="{0AF68EB3-BFA1-3309-79A5-4747F33A00AE}"/>
          </ac:spMkLst>
        </pc:spChg>
        <pc:spChg chg="add mod">
          <ac:chgData name="Francisco Corella" userId="489df00013e770df" providerId="LiveId" clId="{6F96530D-4C6D-428C-AEBF-78E213EA7BB4}" dt="2022-11-16T18:57:49.720" v="3077" actId="207"/>
          <ac:spMkLst>
            <pc:docMk/>
            <pc:sldMk cId="1204388414" sldId="269"/>
            <ac:spMk id="20" creationId="{DF07F93A-D406-8487-54D0-782D1D31DBE6}"/>
          </ac:spMkLst>
        </pc:spChg>
        <pc:spChg chg="add mod">
          <ac:chgData name="Francisco Corella" userId="489df00013e770df" providerId="LiveId" clId="{6F96530D-4C6D-428C-AEBF-78E213EA7BB4}" dt="2022-11-16T19:02:59.422" v="3129" actId="1076"/>
          <ac:spMkLst>
            <pc:docMk/>
            <pc:sldMk cId="1204388414" sldId="269"/>
            <ac:spMk id="27" creationId="{B3C8FF66-AA1B-A633-270C-7F8F77F82129}"/>
          </ac:spMkLst>
        </pc:spChg>
        <pc:cxnChg chg="del mod">
          <ac:chgData name="Francisco Corella" userId="489df00013e770df" providerId="LiveId" clId="{6F96530D-4C6D-428C-AEBF-78E213EA7BB4}" dt="2022-11-16T18:58:52.975" v="3080" actId="478"/>
          <ac:cxnSpMkLst>
            <pc:docMk/>
            <pc:sldMk cId="1204388414" sldId="269"/>
            <ac:cxnSpMk id="21" creationId="{1762DFC4-33AC-E105-97BB-6E7B400C0D6A}"/>
          </ac:cxnSpMkLst>
        </pc:cxnChg>
        <pc:cxnChg chg="add mod">
          <ac:chgData name="Francisco Corella" userId="489df00013e770df" providerId="LiveId" clId="{6F96530D-4C6D-428C-AEBF-78E213EA7BB4}" dt="2022-11-16T19:00:33.207" v="3087" actId="208"/>
          <ac:cxnSpMkLst>
            <pc:docMk/>
            <pc:sldMk cId="1204388414" sldId="269"/>
            <ac:cxnSpMk id="23" creationId="{1E4AD5B6-A65F-AE90-CF90-6A6BEA2EBCA1}"/>
          </ac:cxnSpMkLst>
        </pc:cxnChg>
      </pc:sldChg>
      <pc:sldChg chg="addSp delSp modSp add mod">
        <pc:chgData name="Francisco Corella" userId="489df00013e770df" providerId="LiveId" clId="{6F96530D-4C6D-428C-AEBF-78E213EA7BB4}" dt="2022-11-16T20:29:29.746" v="3505" actId="20577"/>
        <pc:sldMkLst>
          <pc:docMk/>
          <pc:sldMk cId="9375838" sldId="270"/>
        </pc:sldMkLst>
        <pc:spChg chg="mod">
          <ac:chgData name="Francisco Corella" userId="489df00013e770df" providerId="LiveId" clId="{6F96530D-4C6D-428C-AEBF-78E213EA7BB4}" dt="2022-11-16T20:29:29.746" v="3505" actId="20577"/>
          <ac:spMkLst>
            <pc:docMk/>
            <pc:sldMk cId="9375838" sldId="270"/>
            <ac:spMk id="2" creationId="{BEA8B827-7F45-3CDB-7E41-0910637F3B35}"/>
          </ac:spMkLst>
        </pc:spChg>
        <pc:spChg chg="del">
          <ac:chgData name="Francisco Corella" userId="489df00013e770df" providerId="LiveId" clId="{6F96530D-4C6D-428C-AEBF-78E213EA7BB4}" dt="2022-11-16T19:12:22.850" v="3158" actId="478"/>
          <ac:spMkLst>
            <pc:docMk/>
            <pc:sldMk cId="9375838" sldId="270"/>
            <ac:spMk id="22" creationId="{EEC4FFCA-BDFD-AA13-A583-39DDF82534C9}"/>
          </ac:spMkLst>
        </pc:spChg>
        <pc:spChg chg="del mod">
          <ac:chgData name="Francisco Corella" userId="489df00013e770df" providerId="LiveId" clId="{6F96530D-4C6D-428C-AEBF-78E213EA7BB4}" dt="2022-11-16T19:12:22.850" v="3158" actId="478"/>
          <ac:spMkLst>
            <pc:docMk/>
            <pc:sldMk cId="9375838" sldId="270"/>
            <ac:spMk id="27" creationId="{B3C8FF66-AA1B-A633-270C-7F8F77F82129}"/>
          </ac:spMkLst>
        </pc:spChg>
        <pc:spChg chg="add mod">
          <ac:chgData name="Francisco Corella" userId="489df00013e770df" providerId="LiveId" clId="{6F96530D-4C6D-428C-AEBF-78E213EA7BB4}" dt="2022-11-16T19:14:20.287" v="3179" actId="1076"/>
          <ac:spMkLst>
            <pc:docMk/>
            <pc:sldMk cId="9375838" sldId="270"/>
            <ac:spMk id="28" creationId="{9AB991DD-FC9D-636E-F6C2-BFD729417BA3}"/>
          </ac:spMkLst>
        </pc:spChg>
        <pc:spChg chg="add mod">
          <ac:chgData name="Francisco Corella" userId="489df00013e770df" providerId="LiveId" clId="{6F96530D-4C6D-428C-AEBF-78E213EA7BB4}" dt="2022-11-16T19:16:02.953" v="3278" actId="1037"/>
          <ac:spMkLst>
            <pc:docMk/>
            <pc:sldMk cId="9375838" sldId="270"/>
            <ac:spMk id="29" creationId="{7D00C0B8-8B36-C48B-FC36-EDB5AE9EC274}"/>
          </ac:spMkLst>
        </pc:spChg>
        <pc:spChg chg="add mod">
          <ac:chgData name="Francisco Corella" userId="489df00013e770df" providerId="LiveId" clId="{6F96530D-4C6D-428C-AEBF-78E213EA7BB4}" dt="2022-11-16T19:22:13.155" v="3353" actId="20577"/>
          <ac:spMkLst>
            <pc:docMk/>
            <pc:sldMk cId="9375838" sldId="270"/>
            <ac:spMk id="41" creationId="{58493800-1729-780B-653D-73850743561C}"/>
          </ac:spMkLst>
        </pc:spChg>
        <pc:cxnChg chg="mod">
          <ac:chgData name="Francisco Corella" userId="489df00013e770df" providerId="LiveId" clId="{6F96530D-4C6D-428C-AEBF-78E213EA7BB4}" dt="2022-11-16T19:11:58.110" v="3133" actId="14100"/>
          <ac:cxnSpMkLst>
            <pc:docMk/>
            <pc:sldMk cId="9375838" sldId="270"/>
            <ac:cxnSpMk id="23" creationId="{1E4AD5B6-A65F-AE90-CF90-6A6BEA2EBCA1}"/>
          </ac:cxnSpMkLst>
        </pc:cxnChg>
        <pc:cxnChg chg="add mod">
          <ac:chgData name="Francisco Corella" userId="489df00013e770df" providerId="LiveId" clId="{6F96530D-4C6D-428C-AEBF-78E213EA7BB4}" dt="2022-11-16T19:16:13.159" v="3279" actId="1076"/>
          <ac:cxnSpMkLst>
            <pc:docMk/>
            <pc:sldMk cId="9375838" sldId="270"/>
            <ac:cxnSpMk id="24" creationId="{791CE19F-EE12-7FF4-BE91-957E1189A22C}"/>
          </ac:cxnSpMkLst>
        </pc:cxnChg>
        <pc:cxnChg chg="add mod">
          <ac:chgData name="Francisco Corella" userId="489df00013e770df" providerId="LiveId" clId="{6F96530D-4C6D-428C-AEBF-78E213EA7BB4}" dt="2022-11-16T19:21:36.163" v="3351" actId="1038"/>
          <ac:cxnSpMkLst>
            <pc:docMk/>
            <pc:sldMk cId="9375838" sldId="270"/>
            <ac:cxnSpMk id="30" creationId="{4B7722B3-CE1E-D939-E1F4-3FCB0A091926}"/>
          </ac:cxnSpMkLst>
        </pc:cxnChg>
        <pc:cxnChg chg="add mod">
          <ac:chgData name="Francisco Corella" userId="489df00013e770df" providerId="LiveId" clId="{6F96530D-4C6D-428C-AEBF-78E213EA7BB4}" dt="2022-11-16T19:19:27.409" v="3289" actId="692"/>
          <ac:cxnSpMkLst>
            <pc:docMk/>
            <pc:sldMk cId="9375838" sldId="270"/>
            <ac:cxnSpMk id="32" creationId="{C260BD80-969B-C28D-D143-FA3B1CE59F53}"/>
          </ac:cxnSpMkLst>
        </pc:cxnChg>
        <pc:cxnChg chg="add mod">
          <ac:chgData name="Francisco Corella" userId="489df00013e770df" providerId="LiveId" clId="{6F96530D-4C6D-428C-AEBF-78E213EA7BB4}" dt="2022-11-16T19:19:40.688" v="3292" actId="14100"/>
          <ac:cxnSpMkLst>
            <pc:docMk/>
            <pc:sldMk cId="9375838" sldId="270"/>
            <ac:cxnSpMk id="34" creationId="{5A44ACA6-8B1E-40A8-03CE-4A0C6B019F2E}"/>
          </ac:cxnSpMkLst>
        </pc:cxnChg>
      </pc:sldChg>
      <pc:sldChg chg="add del">
        <pc:chgData name="Francisco Corella" userId="489df00013e770df" providerId="LiveId" clId="{6F96530D-4C6D-428C-AEBF-78E213EA7BB4}" dt="2022-11-16T19:12:49.917" v="3160"/>
        <pc:sldMkLst>
          <pc:docMk/>
          <pc:sldMk cId="64525231" sldId="271"/>
        </pc:sldMkLst>
      </pc:sldChg>
      <pc:sldChg chg="addSp modSp add mod ord">
        <pc:chgData name="Francisco Corella" userId="489df00013e770df" providerId="LiveId" clId="{6F96530D-4C6D-428C-AEBF-78E213EA7BB4}" dt="2022-11-16T22:24:10.097" v="8386"/>
        <pc:sldMkLst>
          <pc:docMk/>
          <pc:sldMk cId="503235987" sldId="271"/>
        </pc:sldMkLst>
        <pc:spChg chg="mod">
          <ac:chgData name="Francisco Corella" userId="489df00013e770df" providerId="LiveId" clId="{6F96530D-4C6D-428C-AEBF-78E213EA7BB4}" dt="2022-11-16T20:27:39.941" v="3491" actId="20577"/>
          <ac:spMkLst>
            <pc:docMk/>
            <pc:sldMk cId="503235987" sldId="271"/>
            <ac:spMk id="2" creationId="{BEA8B827-7F45-3CDB-7E41-0910637F3B35}"/>
          </ac:spMkLst>
        </pc:spChg>
        <pc:spChg chg="mod">
          <ac:chgData name="Francisco Corella" userId="489df00013e770df" providerId="LiveId" clId="{6F96530D-4C6D-428C-AEBF-78E213EA7BB4}" dt="2022-11-16T19:29:33.638" v="3412" actId="1035"/>
          <ac:spMkLst>
            <pc:docMk/>
            <pc:sldMk cId="503235987" sldId="271"/>
            <ac:spMk id="6" creationId="{A71C429E-026D-1526-9D4B-7B5F23175D3F}"/>
          </ac:spMkLst>
        </pc:spChg>
        <pc:spChg chg="mod">
          <ac:chgData name="Francisco Corella" userId="489df00013e770df" providerId="LiveId" clId="{6F96530D-4C6D-428C-AEBF-78E213EA7BB4}" dt="2022-11-16T20:28:50.773" v="3493" actId="1076"/>
          <ac:spMkLst>
            <pc:docMk/>
            <pc:sldMk cId="503235987" sldId="271"/>
            <ac:spMk id="22" creationId="{EEC4FFCA-BDFD-AA13-A583-39DDF82534C9}"/>
          </ac:spMkLst>
        </pc:spChg>
        <pc:spChg chg="add mod">
          <ac:chgData name="Francisco Corella" userId="489df00013e770df" providerId="LiveId" clId="{6F96530D-4C6D-428C-AEBF-78E213EA7BB4}" dt="2022-11-16T20:11:56.526" v="3413"/>
          <ac:spMkLst>
            <pc:docMk/>
            <pc:sldMk cId="503235987" sldId="271"/>
            <ac:spMk id="27" creationId="{A48865ED-F280-EF0B-4986-A09D655D8365}"/>
          </ac:spMkLst>
        </pc:spChg>
        <pc:spChg chg="add mod">
          <ac:chgData name="Francisco Corella" userId="489df00013e770df" providerId="LiveId" clId="{6F96530D-4C6D-428C-AEBF-78E213EA7BB4}" dt="2022-11-16T20:11:56.526" v="3413"/>
          <ac:spMkLst>
            <pc:docMk/>
            <pc:sldMk cId="503235987" sldId="271"/>
            <ac:spMk id="28" creationId="{F5FD9B45-3966-D53B-3F22-8263D39BA6AE}"/>
          </ac:spMkLst>
        </pc:spChg>
        <pc:cxnChg chg="mod">
          <ac:chgData name="Francisco Corella" userId="489df00013e770df" providerId="LiveId" clId="{6F96530D-4C6D-428C-AEBF-78E213EA7BB4}" dt="2022-11-16T19:29:20.675" v="3405" actId="14100"/>
          <ac:cxnSpMkLst>
            <pc:docMk/>
            <pc:sldMk cId="503235987" sldId="271"/>
            <ac:cxnSpMk id="21" creationId="{1762DFC4-33AC-E105-97BB-6E7B400C0D6A}"/>
          </ac:cxnSpMkLst>
        </pc:cxnChg>
      </pc:sldChg>
      <pc:sldChg chg="addSp delSp modSp add mod ord">
        <pc:chgData name="Francisco Corella" userId="489df00013e770df" providerId="LiveId" clId="{6F96530D-4C6D-428C-AEBF-78E213EA7BB4}" dt="2022-11-16T22:24:20.601" v="8390"/>
        <pc:sldMkLst>
          <pc:docMk/>
          <pc:sldMk cId="3310049983" sldId="272"/>
        </pc:sldMkLst>
        <pc:spChg chg="mod">
          <ac:chgData name="Francisco Corella" userId="489df00013e770df" providerId="LiveId" clId="{6F96530D-4C6D-428C-AEBF-78E213EA7BB4}" dt="2022-11-16T20:27:01.522" v="3479" actId="20577"/>
          <ac:spMkLst>
            <pc:docMk/>
            <pc:sldMk cId="3310049983" sldId="272"/>
            <ac:spMk id="2" creationId="{BEA8B827-7F45-3CDB-7E41-0910637F3B35}"/>
          </ac:spMkLst>
        </pc:spChg>
        <pc:spChg chg="mod">
          <ac:chgData name="Francisco Corella" userId="489df00013e770df" providerId="LiveId" clId="{6F96530D-4C6D-428C-AEBF-78E213EA7BB4}" dt="2022-11-16T20:24:57.399" v="3450" actId="20577"/>
          <ac:spMkLst>
            <pc:docMk/>
            <pc:sldMk cId="3310049983" sldId="272"/>
            <ac:spMk id="22" creationId="{EEC4FFCA-BDFD-AA13-A583-39DDF82534C9}"/>
          </ac:spMkLst>
        </pc:spChg>
        <pc:cxnChg chg="add mod">
          <ac:chgData name="Francisco Corella" userId="489df00013e770df" providerId="LiveId" clId="{6F96530D-4C6D-428C-AEBF-78E213EA7BB4}" dt="2022-11-16T20:21:04.024" v="3420" actId="14100"/>
          <ac:cxnSpMkLst>
            <pc:docMk/>
            <pc:sldMk cId="3310049983" sldId="272"/>
            <ac:cxnSpMk id="4" creationId="{0EE4B031-C90A-5ED0-3CDA-EC840E1C6D99}"/>
          </ac:cxnSpMkLst>
        </pc:cxnChg>
        <pc:cxnChg chg="add mod">
          <ac:chgData name="Francisco Corella" userId="489df00013e770df" providerId="LiveId" clId="{6F96530D-4C6D-428C-AEBF-78E213EA7BB4}" dt="2022-11-16T20:23:15.930" v="3428" actId="692"/>
          <ac:cxnSpMkLst>
            <pc:docMk/>
            <pc:sldMk cId="3310049983" sldId="272"/>
            <ac:cxnSpMk id="20" creationId="{597CC5AC-CCC2-C769-CD77-B82C4E7D3E84}"/>
          </ac:cxnSpMkLst>
        </pc:cxnChg>
        <pc:cxnChg chg="del">
          <ac:chgData name="Francisco Corella" userId="489df00013e770df" providerId="LiveId" clId="{6F96530D-4C6D-428C-AEBF-78E213EA7BB4}" dt="2022-11-16T20:14:08.042" v="3415" actId="478"/>
          <ac:cxnSpMkLst>
            <pc:docMk/>
            <pc:sldMk cId="3310049983" sldId="272"/>
            <ac:cxnSpMk id="21" creationId="{1762DFC4-33AC-E105-97BB-6E7B400C0D6A}"/>
          </ac:cxnSpMkLst>
        </pc:cxnChg>
        <pc:cxnChg chg="add mod">
          <ac:chgData name="Francisco Corella" userId="489df00013e770df" providerId="LiveId" clId="{6F96530D-4C6D-428C-AEBF-78E213EA7BB4}" dt="2022-11-16T20:22:00.515" v="3422" actId="692"/>
          <ac:cxnSpMkLst>
            <pc:docMk/>
            <pc:sldMk cId="3310049983" sldId="272"/>
            <ac:cxnSpMk id="23" creationId="{97AAEF95-E5C9-2327-854F-5C12543FC366}"/>
          </ac:cxnSpMkLst>
        </pc:cxnChg>
        <pc:cxnChg chg="add mod">
          <ac:chgData name="Francisco Corella" userId="489df00013e770df" providerId="LiveId" clId="{6F96530D-4C6D-428C-AEBF-78E213EA7BB4}" dt="2022-11-16T20:25:45.542" v="3451" actId="692"/>
          <ac:cxnSpMkLst>
            <pc:docMk/>
            <pc:sldMk cId="3310049983" sldId="272"/>
            <ac:cxnSpMk id="24" creationId="{3F565B10-57C6-52E9-51FB-1CF5767B3075}"/>
          </ac:cxnSpMkLst>
        </pc:cxnChg>
      </pc:sldChg>
      <pc:sldChg chg="modSp new mod ord">
        <pc:chgData name="Francisco Corella" userId="489df00013e770df" providerId="LiveId" clId="{6F96530D-4C6D-428C-AEBF-78E213EA7BB4}" dt="2022-11-27T00:48:33.807" v="8675" actId="20577"/>
        <pc:sldMkLst>
          <pc:docMk/>
          <pc:sldMk cId="3838358870" sldId="273"/>
        </pc:sldMkLst>
        <pc:spChg chg="mod">
          <ac:chgData name="Francisco Corella" userId="489df00013e770df" providerId="LiveId" clId="{6F96530D-4C6D-428C-AEBF-78E213EA7BB4}" dt="2022-11-16T20:44:14.436" v="3702" actId="20577"/>
          <ac:spMkLst>
            <pc:docMk/>
            <pc:sldMk cId="3838358870" sldId="273"/>
            <ac:spMk id="2" creationId="{F7CAF4A4-E3BC-6002-20E7-06819701810B}"/>
          </ac:spMkLst>
        </pc:spChg>
        <pc:spChg chg="mod">
          <ac:chgData name="Francisco Corella" userId="489df00013e770df" providerId="LiveId" clId="{6F96530D-4C6D-428C-AEBF-78E213EA7BB4}" dt="2022-11-27T00:48:33.807" v="8675" actId="20577"/>
          <ac:spMkLst>
            <pc:docMk/>
            <pc:sldMk cId="3838358870" sldId="273"/>
            <ac:spMk id="3" creationId="{9153441B-123A-95F2-E670-F28995EDC569}"/>
          </ac:spMkLst>
        </pc:spChg>
      </pc:sldChg>
      <pc:sldChg chg="new del">
        <pc:chgData name="Francisco Corella" userId="489df00013e770df" providerId="LiveId" clId="{6F96530D-4C6D-428C-AEBF-78E213EA7BB4}" dt="2022-11-16T22:24:27.763" v="8391" actId="47"/>
        <pc:sldMkLst>
          <pc:docMk/>
          <pc:sldMk cId="2198093631" sldId="274"/>
        </pc:sldMkLst>
      </pc:sldChg>
      <pc:sldChg chg="modSp new mod">
        <pc:chgData name="Francisco Corella" userId="489df00013e770df" providerId="LiveId" clId="{6F96530D-4C6D-428C-AEBF-78E213EA7BB4}" dt="2022-11-16T22:27:31.692" v="8501" actId="20577"/>
        <pc:sldMkLst>
          <pc:docMk/>
          <pc:sldMk cId="2409135901" sldId="275"/>
        </pc:sldMkLst>
        <pc:spChg chg="mod">
          <ac:chgData name="Francisco Corella" userId="489df00013e770df" providerId="LiveId" clId="{6F96530D-4C6D-428C-AEBF-78E213EA7BB4}" dt="2022-11-16T20:52:33.252" v="4381" actId="1035"/>
          <ac:spMkLst>
            <pc:docMk/>
            <pc:sldMk cId="2409135901" sldId="275"/>
            <ac:spMk id="2" creationId="{49940538-9AD8-21C9-AEF1-E25725D3B420}"/>
          </ac:spMkLst>
        </pc:spChg>
        <pc:spChg chg="mod">
          <ac:chgData name="Francisco Corella" userId="489df00013e770df" providerId="LiveId" clId="{6F96530D-4C6D-428C-AEBF-78E213EA7BB4}" dt="2022-11-16T22:27:31.692" v="8501" actId="20577"/>
          <ac:spMkLst>
            <pc:docMk/>
            <pc:sldMk cId="2409135901" sldId="275"/>
            <ac:spMk id="3" creationId="{7DE27D36-97F7-25C5-42C8-8428180F8C09}"/>
          </ac:spMkLst>
        </pc:spChg>
      </pc:sldChg>
      <pc:sldChg chg="modSp new mod">
        <pc:chgData name="Francisco Corella" userId="489df00013e770df" providerId="LiveId" clId="{6F96530D-4C6D-428C-AEBF-78E213EA7BB4}" dt="2022-11-26T00:39:32.331" v="8674" actId="6549"/>
        <pc:sldMkLst>
          <pc:docMk/>
          <pc:sldMk cId="2293326286" sldId="276"/>
        </pc:sldMkLst>
        <pc:spChg chg="mod">
          <ac:chgData name="Francisco Corella" userId="489df00013e770df" providerId="LiveId" clId="{6F96530D-4C6D-428C-AEBF-78E213EA7BB4}" dt="2022-11-26T00:39:32.331" v="8674" actId="6549"/>
          <ac:spMkLst>
            <pc:docMk/>
            <pc:sldMk cId="2293326286" sldId="276"/>
            <ac:spMk id="2" creationId="{CE7F1AEF-9752-525B-DD2A-80A035B6B290}"/>
          </ac:spMkLst>
        </pc:spChg>
        <pc:spChg chg="mod">
          <ac:chgData name="Francisco Corella" userId="489df00013e770df" providerId="LiveId" clId="{6F96530D-4C6D-428C-AEBF-78E213EA7BB4}" dt="2022-11-16T22:22:33.173" v="8382" actId="20577"/>
          <ac:spMkLst>
            <pc:docMk/>
            <pc:sldMk cId="2293326286" sldId="276"/>
            <ac:spMk id="3" creationId="{96D13D51-0D4A-42A4-ED15-AB1AFAC54CBF}"/>
          </ac:spMkLst>
        </pc:spChg>
      </pc:sldChg>
    </pc:docChg>
  </pc:docChgLst>
  <pc:docChgLst>
    <pc:chgData name="Francisco Corella" userId="489df00013e770df" providerId="LiveId" clId="{2D751662-401E-4234-B30D-9885B9F9CD5F}"/>
    <pc:docChg chg="undo custSel addSld delSld modSld sldOrd">
      <pc:chgData name="Francisco Corella" userId="489df00013e770df" providerId="LiveId" clId="{2D751662-401E-4234-B30D-9885B9F9CD5F}" dt="2023-04-18T15:37:02.591" v="5658" actId="14100"/>
      <pc:docMkLst>
        <pc:docMk/>
      </pc:docMkLst>
      <pc:sldChg chg="addSp delSp modSp mod">
        <pc:chgData name="Francisco Corella" userId="489df00013e770df" providerId="LiveId" clId="{2D751662-401E-4234-B30D-9885B9F9CD5F}" dt="2023-04-17T22:29:14.656" v="847" actId="1036"/>
        <pc:sldMkLst>
          <pc:docMk/>
          <pc:sldMk cId="168699006" sldId="256"/>
        </pc:sldMkLst>
        <pc:spChg chg="add del mod">
          <ac:chgData name="Francisco Corella" userId="489df00013e770df" providerId="LiveId" clId="{2D751662-401E-4234-B30D-9885B9F9CD5F}" dt="2023-04-17T22:29:14.656" v="847" actId="1036"/>
          <ac:spMkLst>
            <pc:docMk/>
            <pc:sldMk cId="168699006" sldId="256"/>
            <ac:spMk id="2" creationId="{36BA1D7F-EEC8-AE7B-F6BB-8F55BD5B1CDD}"/>
          </ac:spMkLst>
        </pc:spChg>
        <pc:spChg chg="mod">
          <ac:chgData name="Francisco Corella" userId="489df00013e770df" providerId="LiveId" clId="{2D751662-401E-4234-B30D-9885B9F9CD5F}" dt="2023-04-17T22:28:56.575" v="839" actId="27636"/>
          <ac:spMkLst>
            <pc:docMk/>
            <pc:sldMk cId="168699006" sldId="256"/>
            <ac:spMk id="3" creationId="{52009EF1-50D2-FCBB-F774-CFF293DAE300}"/>
          </ac:spMkLst>
        </pc:spChg>
        <pc:spChg chg="del mod">
          <ac:chgData name="Francisco Corella" userId="489df00013e770df" providerId="LiveId" clId="{2D751662-401E-4234-B30D-9885B9F9CD5F}" dt="2023-04-17T22:12:38.592" v="307" actId="21"/>
          <ac:spMkLst>
            <pc:docMk/>
            <pc:sldMk cId="168699006" sldId="256"/>
            <ac:spMk id="4" creationId="{7F7F5BE9-07E0-7A98-D1EA-8E47A5139742}"/>
          </ac:spMkLst>
        </pc:spChg>
        <pc:spChg chg="mod">
          <ac:chgData name="Francisco Corella" userId="489df00013e770df" providerId="LiveId" clId="{2D751662-401E-4234-B30D-9885B9F9CD5F}" dt="2023-04-17T22:01:05.496" v="9" actId="20577"/>
          <ac:spMkLst>
            <pc:docMk/>
            <pc:sldMk cId="168699006" sldId="256"/>
            <ac:spMk id="6" creationId="{D48A5C17-65D2-5BDD-66AE-71EBA20460B9}"/>
          </ac:spMkLst>
        </pc:spChg>
        <pc:spChg chg="add del mod">
          <ac:chgData name="Francisco Corella" userId="489df00013e770df" providerId="LiveId" clId="{2D751662-401E-4234-B30D-9885B9F9CD5F}" dt="2023-04-17T22:14:13.121" v="327" actId="478"/>
          <ac:spMkLst>
            <pc:docMk/>
            <pc:sldMk cId="168699006" sldId="256"/>
            <ac:spMk id="8" creationId="{3ECB2276-9665-0FD8-82A4-927B57CFE67C}"/>
          </ac:spMkLst>
        </pc:spChg>
        <pc:spChg chg="add del mod">
          <ac:chgData name="Francisco Corella" userId="489df00013e770df" providerId="LiveId" clId="{2D751662-401E-4234-B30D-9885B9F9CD5F}" dt="2023-04-17T22:22:59.936" v="442" actId="478"/>
          <ac:spMkLst>
            <pc:docMk/>
            <pc:sldMk cId="168699006" sldId="256"/>
            <ac:spMk id="9" creationId="{7CE1C3F2-7797-5C00-6683-8A4CE270D643}"/>
          </ac:spMkLst>
        </pc:spChg>
        <pc:spChg chg="add mod">
          <ac:chgData name="Francisco Corella" userId="489df00013e770df" providerId="LiveId" clId="{2D751662-401E-4234-B30D-9885B9F9CD5F}" dt="2023-04-17T22:29:14.656" v="847" actId="1036"/>
          <ac:spMkLst>
            <pc:docMk/>
            <pc:sldMk cId="168699006" sldId="256"/>
            <ac:spMk id="10" creationId="{593EC418-DA56-7ACB-76E0-5549263F88A0}"/>
          </ac:spMkLst>
        </pc:spChg>
        <pc:graphicFrameChg chg="add del mod">
          <ac:chgData name="Francisco Corella" userId="489df00013e770df" providerId="LiveId" clId="{2D751662-401E-4234-B30D-9885B9F9CD5F}" dt="2023-04-17T22:10:03.107" v="282"/>
          <ac:graphicFrameMkLst>
            <pc:docMk/>
            <pc:sldMk cId="168699006" sldId="256"/>
            <ac:graphicFrameMk id="5" creationId="{4CD5B50A-6E3B-9FBB-18FF-E51746770830}"/>
          </ac:graphicFrameMkLst>
        </pc:graphicFrameChg>
      </pc:sldChg>
      <pc:sldChg chg="addSp modSp new mod modAnim">
        <pc:chgData name="Francisco Corella" userId="489df00013e770df" providerId="LiveId" clId="{2D751662-401E-4234-B30D-9885B9F9CD5F}" dt="2023-04-17T23:00:18.135" v="1030"/>
        <pc:sldMkLst>
          <pc:docMk/>
          <pc:sldMk cId="3559810909" sldId="257"/>
        </pc:sldMkLst>
        <pc:spChg chg="add mod">
          <ac:chgData name="Francisco Corella" userId="489df00013e770df" providerId="LiveId" clId="{2D751662-401E-4234-B30D-9885B9F9CD5F}" dt="2023-04-17T22:57:17.988" v="999" actId="1038"/>
          <ac:spMkLst>
            <pc:docMk/>
            <pc:sldMk cId="3559810909" sldId="257"/>
            <ac:spMk id="4" creationId="{681D0AFA-B59C-33E4-CDE8-BF20F9A249F1}"/>
          </ac:spMkLst>
        </pc:spChg>
        <pc:spChg chg="add mod">
          <ac:chgData name="Francisco Corella" userId="489df00013e770df" providerId="LiveId" clId="{2D751662-401E-4234-B30D-9885B9F9CD5F}" dt="2023-04-17T22:58:27.351" v="1002" actId="14100"/>
          <ac:spMkLst>
            <pc:docMk/>
            <pc:sldMk cId="3559810909" sldId="257"/>
            <ac:spMk id="5" creationId="{2FED66EB-28AD-1AB4-D5D3-17A20067BD7C}"/>
          </ac:spMkLst>
        </pc:spChg>
        <pc:spChg chg="add mod">
          <ac:chgData name="Francisco Corella" userId="489df00013e770df" providerId="LiveId" clId="{2D751662-401E-4234-B30D-9885B9F9CD5F}" dt="2023-04-17T22:59:24.991" v="1027" actId="1038"/>
          <ac:spMkLst>
            <pc:docMk/>
            <pc:sldMk cId="3559810909" sldId="257"/>
            <ac:spMk id="6" creationId="{EF7AFDAC-7645-0862-F074-F5AE72C08ED7}"/>
          </ac:spMkLst>
        </pc:spChg>
        <pc:picChg chg="add mod">
          <ac:chgData name="Francisco Corella" userId="489df00013e770df" providerId="LiveId" clId="{2D751662-401E-4234-B30D-9885B9F9CD5F}" dt="2023-04-17T22:36:59.982" v="855" actId="962"/>
          <ac:picMkLst>
            <pc:docMk/>
            <pc:sldMk cId="3559810909" sldId="257"/>
            <ac:picMk id="3" creationId="{1FE6919E-9798-5815-6FA4-49D8FEC356F1}"/>
          </ac:picMkLst>
        </pc:picChg>
      </pc:sldChg>
      <pc:sldChg chg="addSp delSp modSp new mod modAnim">
        <pc:chgData name="Francisco Corella" userId="489df00013e770df" providerId="LiveId" clId="{2D751662-401E-4234-B30D-9885B9F9CD5F}" dt="2023-04-17T22:48:13.778" v="916"/>
        <pc:sldMkLst>
          <pc:docMk/>
          <pc:sldMk cId="986518991" sldId="258"/>
        </pc:sldMkLst>
        <pc:spChg chg="add mod">
          <ac:chgData name="Francisco Corella" userId="489df00013e770df" providerId="LiveId" clId="{2D751662-401E-4234-B30D-9885B9F9CD5F}" dt="2023-04-17T22:47:24.863" v="914" actId="688"/>
          <ac:spMkLst>
            <pc:docMk/>
            <pc:sldMk cId="986518991" sldId="258"/>
            <ac:spMk id="6" creationId="{240E48BD-4A5F-5DF4-BCF4-E0AF3D5892C9}"/>
          </ac:spMkLst>
        </pc:spChg>
        <pc:spChg chg="add mod">
          <ac:chgData name="Francisco Corella" userId="489df00013e770df" providerId="LiveId" clId="{2D751662-401E-4234-B30D-9885B9F9CD5F}" dt="2023-04-17T22:47:17.224" v="913" actId="688"/>
          <ac:spMkLst>
            <pc:docMk/>
            <pc:sldMk cId="986518991" sldId="258"/>
            <ac:spMk id="7" creationId="{72BAF721-1793-2343-78D6-FE015B2EB9B1}"/>
          </ac:spMkLst>
        </pc:spChg>
        <pc:picChg chg="add del mod">
          <ac:chgData name="Francisco Corella" userId="489df00013e770df" providerId="LiveId" clId="{2D751662-401E-4234-B30D-9885B9F9CD5F}" dt="2023-04-17T22:42:37.737" v="860" actId="478"/>
          <ac:picMkLst>
            <pc:docMk/>
            <pc:sldMk cId="986518991" sldId="258"/>
            <ac:picMk id="3" creationId="{FFB0636D-AE4D-2239-15EB-99C7D49C3A9A}"/>
          </ac:picMkLst>
        </pc:picChg>
        <pc:picChg chg="add mod">
          <ac:chgData name="Francisco Corella" userId="489df00013e770df" providerId="LiveId" clId="{2D751662-401E-4234-B30D-9885B9F9CD5F}" dt="2023-04-17T22:45:19.128" v="876" actId="1037"/>
          <ac:picMkLst>
            <pc:docMk/>
            <pc:sldMk cId="986518991" sldId="258"/>
            <ac:picMk id="5" creationId="{40F6F3B0-FF35-1532-EAE0-7196AA014936}"/>
          </ac:picMkLst>
        </pc:picChg>
      </pc:sldChg>
      <pc:sldChg chg="addSp modSp new">
        <pc:chgData name="Francisco Corella" userId="489df00013e770df" providerId="LiveId" clId="{2D751662-401E-4234-B30D-9885B9F9CD5F}" dt="2023-04-17T23:02:56.944" v="1032" actId="931"/>
        <pc:sldMkLst>
          <pc:docMk/>
          <pc:sldMk cId="2341618843" sldId="259"/>
        </pc:sldMkLst>
        <pc:picChg chg="add mod">
          <ac:chgData name="Francisco Corella" userId="489df00013e770df" providerId="LiveId" clId="{2D751662-401E-4234-B30D-9885B9F9CD5F}" dt="2023-04-17T23:02:56.944" v="1032" actId="931"/>
          <ac:picMkLst>
            <pc:docMk/>
            <pc:sldMk cId="2341618843" sldId="259"/>
            <ac:picMk id="3" creationId="{8087343F-1902-947C-E21E-388EBD71DADF}"/>
          </ac:picMkLst>
        </pc:picChg>
      </pc:sldChg>
      <pc:sldChg chg="addSp modSp new">
        <pc:chgData name="Francisco Corella" userId="489df00013e770df" providerId="LiveId" clId="{2D751662-401E-4234-B30D-9885B9F9CD5F}" dt="2023-04-17T23:08:25.694" v="1034" actId="931"/>
        <pc:sldMkLst>
          <pc:docMk/>
          <pc:sldMk cId="93201944" sldId="260"/>
        </pc:sldMkLst>
        <pc:picChg chg="add mod">
          <ac:chgData name="Francisco Corella" userId="489df00013e770df" providerId="LiveId" clId="{2D751662-401E-4234-B30D-9885B9F9CD5F}" dt="2023-04-17T23:08:25.694" v="1034" actId="931"/>
          <ac:picMkLst>
            <pc:docMk/>
            <pc:sldMk cId="93201944" sldId="260"/>
            <ac:picMk id="3" creationId="{E9D6A762-AD79-C63A-AC25-563307F693BF}"/>
          </ac:picMkLst>
        </pc:picChg>
      </pc:sldChg>
      <pc:sldChg chg="addSp modSp new mod">
        <pc:chgData name="Francisco Corella" userId="489df00013e770df" providerId="LiveId" clId="{2D751662-401E-4234-B30D-9885B9F9CD5F}" dt="2023-04-17T23:17:51.291" v="1038" actId="962"/>
        <pc:sldMkLst>
          <pc:docMk/>
          <pc:sldMk cId="3365841839" sldId="261"/>
        </pc:sldMkLst>
        <pc:picChg chg="add mod">
          <ac:chgData name="Francisco Corella" userId="489df00013e770df" providerId="LiveId" clId="{2D751662-401E-4234-B30D-9885B9F9CD5F}" dt="2023-04-17T23:17:51.291" v="1038" actId="962"/>
          <ac:picMkLst>
            <pc:docMk/>
            <pc:sldMk cId="3365841839" sldId="261"/>
            <ac:picMk id="3" creationId="{A5D442A3-EDE8-6700-5A69-124147DAC3C7}"/>
          </ac:picMkLst>
        </pc:picChg>
      </pc:sldChg>
      <pc:sldChg chg="addSp modSp new mod">
        <pc:chgData name="Francisco Corella" userId="489df00013e770df" providerId="LiveId" clId="{2D751662-401E-4234-B30D-9885B9F9CD5F}" dt="2023-04-17T23:18:44.459" v="1042" actId="962"/>
        <pc:sldMkLst>
          <pc:docMk/>
          <pc:sldMk cId="228378973" sldId="262"/>
        </pc:sldMkLst>
        <pc:picChg chg="add mod">
          <ac:chgData name="Francisco Corella" userId="489df00013e770df" providerId="LiveId" clId="{2D751662-401E-4234-B30D-9885B9F9CD5F}" dt="2023-04-17T23:18:44.459" v="1042" actId="962"/>
          <ac:picMkLst>
            <pc:docMk/>
            <pc:sldMk cId="228378973" sldId="262"/>
            <ac:picMk id="3" creationId="{E9A7BADD-501C-17CF-2B9B-93C0B04D34AD}"/>
          </ac:picMkLst>
        </pc:picChg>
      </pc:sldChg>
      <pc:sldChg chg="addSp modSp new mod">
        <pc:chgData name="Francisco Corella" userId="489df00013e770df" providerId="LiveId" clId="{2D751662-401E-4234-B30D-9885B9F9CD5F}" dt="2023-04-17T23:19:03.222" v="1046" actId="962"/>
        <pc:sldMkLst>
          <pc:docMk/>
          <pc:sldMk cId="3199641355" sldId="263"/>
        </pc:sldMkLst>
        <pc:picChg chg="add mod">
          <ac:chgData name="Francisco Corella" userId="489df00013e770df" providerId="LiveId" clId="{2D751662-401E-4234-B30D-9885B9F9CD5F}" dt="2023-04-17T23:19:03.222" v="1046" actId="962"/>
          <ac:picMkLst>
            <pc:docMk/>
            <pc:sldMk cId="3199641355" sldId="263"/>
            <ac:picMk id="3" creationId="{46497283-6590-8831-06D3-DE0DA9335E18}"/>
          </ac:picMkLst>
        </pc:picChg>
      </pc:sldChg>
      <pc:sldChg chg="addSp modSp new mod">
        <pc:chgData name="Francisco Corella" userId="489df00013e770df" providerId="LiveId" clId="{2D751662-401E-4234-B30D-9885B9F9CD5F}" dt="2023-04-17T23:19:59.461" v="1050" actId="962"/>
        <pc:sldMkLst>
          <pc:docMk/>
          <pc:sldMk cId="401095757" sldId="264"/>
        </pc:sldMkLst>
        <pc:picChg chg="add mod">
          <ac:chgData name="Francisco Corella" userId="489df00013e770df" providerId="LiveId" clId="{2D751662-401E-4234-B30D-9885B9F9CD5F}" dt="2023-04-17T23:19:59.461" v="1050" actId="962"/>
          <ac:picMkLst>
            <pc:docMk/>
            <pc:sldMk cId="401095757" sldId="264"/>
            <ac:picMk id="3" creationId="{73DA90F8-20A1-B05D-3835-96732D6A86D1}"/>
          </ac:picMkLst>
        </pc:picChg>
      </pc:sldChg>
      <pc:sldChg chg="del">
        <pc:chgData name="Francisco Corella" userId="489df00013e770df" providerId="LiveId" clId="{2D751662-401E-4234-B30D-9885B9F9CD5F}" dt="2023-04-17T22:33:47.307" v="851" actId="47"/>
        <pc:sldMkLst>
          <pc:docMk/>
          <pc:sldMk cId="968725708" sldId="264"/>
        </pc:sldMkLst>
      </pc:sldChg>
      <pc:sldChg chg="addSp modSp new mod">
        <pc:chgData name="Francisco Corella" userId="489df00013e770df" providerId="LiveId" clId="{2D751662-401E-4234-B30D-9885B9F9CD5F}" dt="2023-04-17T23:21:26.632" v="1054" actId="962"/>
        <pc:sldMkLst>
          <pc:docMk/>
          <pc:sldMk cId="3782358914" sldId="265"/>
        </pc:sldMkLst>
        <pc:picChg chg="add mod">
          <ac:chgData name="Francisco Corella" userId="489df00013e770df" providerId="LiveId" clId="{2D751662-401E-4234-B30D-9885B9F9CD5F}" dt="2023-04-17T23:21:26.632" v="1054" actId="962"/>
          <ac:picMkLst>
            <pc:docMk/>
            <pc:sldMk cId="3782358914" sldId="265"/>
            <ac:picMk id="3" creationId="{4834AE57-2EE3-2230-97AA-407221F7E4E4}"/>
          </ac:picMkLst>
        </pc:picChg>
      </pc:sldChg>
      <pc:sldChg chg="del">
        <pc:chgData name="Francisco Corella" userId="489df00013e770df" providerId="LiveId" clId="{2D751662-401E-4234-B30D-9885B9F9CD5F}" dt="2023-04-17T22:33:47.307" v="851" actId="47"/>
        <pc:sldMkLst>
          <pc:docMk/>
          <pc:sldMk cId="3901844308" sldId="265"/>
        </pc:sldMkLst>
      </pc:sldChg>
      <pc:sldChg chg="add del">
        <pc:chgData name="Francisco Corella" userId="489df00013e770df" providerId="LiveId" clId="{2D751662-401E-4234-B30D-9885B9F9CD5F}" dt="2023-04-17T23:25:31.279" v="1063" actId="2696"/>
        <pc:sldMkLst>
          <pc:docMk/>
          <pc:sldMk cId="500397204" sldId="266"/>
        </pc:sldMkLst>
      </pc:sldChg>
      <pc:sldChg chg="modSp add del mod">
        <pc:chgData name="Francisco Corella" userId="489df00013e770df" providerId="LiveId" clId="{2D751662-401E-4234-B30D-9885B9F9CD5F}" dt="2023-04-17T23:24:17.103" v="1061" actId="2696"/>
        <pc:sldMkLst>
          <pc:docMk/>
          <pc:sldMk cId="1365100468" sldId="266"/>
        </pc:sldMkLst>
        <pc:picChg chg="mod">
          <ac:chgData name="Francisco Corella" userId="489df00013e770df" providerId="LiveId" clId="{2D751662-401E-4234-B30D-9885B9F9CD5F}" dt="2023-04-17T23:24:10.240" v="1060" actId="1076"/>
          <ac:picMkLst>
            <pc:docMk/>
            <pc:sldMk cId="1365100468" sldId="266"/>
            <ac:picMk id="3" creationId="{4834AE57-2EE3-2230-97AA-407221F7E4E4}"/>
          </ac:picMkLst>
        </pc:picChg>
      </pc:sldChg>
      <pc:sldChg chg="del">
        <pc:chgData name="Francisco Corella" userId="489df00013e770df" providerId="LiveId" clId="{2D751662-401E-4234-B30D-9885B9F9CD5F}" dt="2023-04-17T22:33:47.307" v="851" actId="47"/>
        <pc:sldMkLst>
          <pc:docMk/>
          <pc:sldMk cId="1764514056" sldId="266"/>
        </pc:sldMkLst>
      </pc:sldChg>
      <pc:sldChg chg="new del">
        <pc:chgData name="Francisco Corella" userId="489df00013e770df" providerId="LiveId" clId="{2D751662-401E-4234-B30D-9885B9F9CD5F}" dt="2023-04-17T23:22:38.308" v="1056" actId="2696"/>
        <pc:sldMkLst>
          <pc:docMk/>
          <pc:sldMk cId="2289650062" sldId="266"/>
        </pc:sldMkLst>
      </pc:sldChg>
      <pc:sldChg chg="addSp modSp add mod modAnim">
        <pc:chgData name="Francisco Corella" userId="489df00013e770df" providerId="LiveId" clId="{2D751662-401E-4234-B30D-9885B9F9CD5F}" dt="2023-04-17T23:41:47.912" v="1088"/>
        <pc:sldMkLst>
          <pc:docMk/>
          <pc:sldMk cId="3273411259" sldId="266"/>
        </pc:sldMkLst>
        <pc:spChg chg="add mod">
          <ac:chgData name="Francisco Corella" userId="489df00013e770df" providerId="LiveId" clId="{2D751662-401E-4234-B30D-9885B9F9CD5F}" dt="2023-04-17T23:39:11.577" v="1080" actId="1076"/>
          <ac:spMkLst>
            <pc:docMk/>
            <pc:sldMk cId="3273411259" sldId="266"/>
            <ac:spMk id="2" creationId="{06A567E0-19DB-7B86-7358-2E268703F507}"/>
          </ac:spMkLst>
        </pc:spChg>
        <pc:picChg chg="mod modCrop">
          <ac:chgData name="Francisco Corella" userId="489df00013e770df" providerId="LiveId" clId="{2D751662-401E-4234-B30D-9885B9F9CD5F}" dt="2023-04-17T23:38:03.472" v="1072" actId="1076"/>
          <ac:picMkLst>
            <pc:docMk/>
            <pc:sldMk cId="3273411259" sldId="266"/>
            <ac:picMk id="3" creationId="{4834AE57-2EE3-2230-97AA-407221F7E4E4}"/>
          </ac:picMkLst>
        </pc:picChg>
      </pc:sldChg>
      <pc:sldChg chg="del">
        <pc:chgData name="Francisco Corella" userId="489df00013e770df" providerId="LiveId" clId="{2D751662-401E-4234-B30D-9885B9F9CD5F}" dt="2023-04-17T22:33:47.307" v="851" actId="47"/>
        <pc:sldMkLst>
          <pc:docMk/>
          <pc:sldMk cId="1340557129" sldId="267"/>
        </pc:sldMkLst>
      </pc:sldChg>
      <pc:sldChg chg="addSp delSp modSp add mod ord delAnim modAnim">
        <pc:chgData name="Francisco Corella" userId="489df00013e770df" providerId="LiveId" clId="{2D751662-401E-4234-B30D-9885B9F9CD5F}" dt="2023-04-18T07:42:29.982" v="5618"/>
        <pc:sldMkLst>
          <pc:docMk/>
          <pc:sldMk cId="3612105440" sldId="267"/>
        </pc:sldMkLst>
        <pc:spChg chg="add del mod">
          <ac:chgData name="Francisco Corella" userId="489df00013e770df" providerId="LiveId" clId="{2D751662-401E-4234-B30D-9885B9F9CD5F}" dt="2023-04-18T07:34:47.985" v="5610" actId="478"/>
          <ac:spMkLst>
            <pc:docMk/>
            <pc:sldMk cId="3612105440" sldId="267"/>
            <ac:spMk id="2" creationId="{E48BBC28-210A-5C3F-DAED-D05EA03CF6E9}"/>
          </ac:spMkLst>
        </pc:spChg>
        <pc:spChg chg="add mod">
          <ac:chgData name="Francisco Corella" userId="489df00013e770df" providerId="LiveId" clId="{2D751662-401E-4234-B30D-9885B9F9CD5F}" dt="2023-04-18T07:40:19.250" v="5614" actId="20577"/>
          <ac:spMkLst>
            <pc:docMk/>
            <pc:sldMk cId="3612105440" sldId="267"/>
            <ac:spMk id="4" creationId="{860BBC49-B61A-E03C-790C-E36F18FD3889}"/>
          </ac:spMkLst>
        </pc:spChg>
        <pc:spChg chg="add mod">
          <ac:chgData name="Francisco Corella" userId="489df00013e770df" providerId="LiveId" clId="{2D751662-401E-4234-B30D-9885B9F9CD5F}" dt="2023-04-18T07:41:00.985" v="5615"/>
          <ac:spMkLst>
            <pc:docMk/>
            <pc:sldMk cId="3612105440" sldId="267"/>
            <ac:spMk id="5" creationId="{44DC1A7C-B0FD-DFD9-653C-8BB570620F83}"/>
          </ac:spMkLst>
        </pc:spChg>
        <pc:picChg chg="mod modCrop">
          <ac:chgData name="Francisco Corella" userId="489df00013e770df" providerId="LiveId" clId="{2D751662-401E-4234-B30D-9885B9F9CD5F}" dt="2023-04-17T23:42:40.895" v="1093" actId="1076"/>
          <ac:picMkLst>
            <pc:docMk/>
            <pc:sldMk cId="3612105440" sldId="267"/>
            <ac:picMk id="3" creationId="{4834AE57-2EE3-2230-97AA-407221F7E4E4}"/>
          </ac:picMkLst>
        </pc:picChg>
      </pc:sldChg>
      <pc:sldChg chg="del">
        <pc:chgData name="Francisco Corella" userId="489df00013e770df" providerId="LiveId" clId="{2D751662-401E-4234-B30D-9885B9F9CD5F}" dt="2023-04-17T22:33:47.307" v="851" actId="47"/>
        <pc:sldMkLst>
          <pc:docMk/>
          <pc:sldMk cId="1223375577" sldId="268"/>
        </pc:sldMkLst>
      </pc:sldChg>
      <pc:sldChg chg="modSp new mod">
        <pc:chgData name="Francisco Corella" userId="489df00013e770df" providerId="LiveId" clId="{2D751662-401E-4234-B30D-9885B9F9CD5F}" dt="2023-04-18T07:39:37.457" v="5612" actId="14100"/>
        <pc:sldMkLst>
          <pc:docMk/>
          <pc:sldMk cId="4133138240" sldId="268"/>
        </pc:sldMkLst>
        <pc:spChg chg="mod">
          <ac:chgData name="Francisco Corella" userId="489df00013e770df" providerId="LiveId" clId="{2D751662-401E-4234-B30D-9885B9F9CD5F}" dt="2023-04-17T23:48:51.191" v="1183" actId="20577"/>
          <ac:spMkLst>
            <pc:docMk/>
            <pc:sldMk cId="4133138240" sldId="268"/>
            <ac:spMk id="2" creationId="{BC6544B0-C22C-4066-F770-1B8E69FAB006}"/>
          </ac:spMkLst>
        </pc:spChg>
        <pc:spChg chg="mod">
          <ac:chgData name="Francisco Corella" userId="489df00013e770df" providerId="LiveId" clId="{2D751662-401E-4234-B30D-9885B9F9CD5F}" dt="2023-04-18T07:39:37.457" v="5612" actId="14100"/>
          <ac:spMkLst>
            <pc:docMk/>
            <pc:sldMk cId="4133138240" sldId="268"/>
            <ac:spMk id="3" creationId="{BAAE0401-FD05-3070-C2FD-91B90DD83A9C}"/>
          </ac:spMkLst>
        </pc:spChg>
      </pc:sldChg>
      <pc:sldChg chg="del">
        <pc:chgData name="Francisco Corella" userId="489df00013e770df" providerId="LiveId" clId="{2D751662-401E-4234-B30D-9885B9F9CD5F}" dt="2023-04-17T22:33:47.307" v="851" actId="47"/>
        <pc:sldMkLst>
          <pc:docMk/>
          <pc:sldMk cId="1204388414" sldId="269"/>
        </pc:sldMkLst>
      </pc:sldChg>
      <pc:sldChg chg="addSp delSp modSp new del mod delAnim modAnim">
        <pc:chgData name="Francisco Corella" userId="489df00013e770df" providerId="LiveId" clId="{2D751662-401E-4234-B30D-9885B9F9CD5F}" dt="2023-04-18T00:35:10.032" v="2323" actId="2696"/>
        <pc:sldMkLst>
          <pc:docMk/>
          <pc:sldMk cId="4248206870" sldId="269"/>
        </pc:sldMkLst>
        <pc:spChg chg="add del mod">
          <ac:chgData name="Francisco Corella" userId="489df00013e770df" providerId="LiveId" clId="{2D751662-401E-4234-B30D-9885B9F9CD5F}" dt="2023-04-18T00:34:29.344" v="2322" actId="21"/>
          <ac:spMkLst>
            <pc:docMk/>
            <pc:sldMk cId="4248206870" sldId="269"/>
            <ac:spMk id="4" creationId="{3E2C848E-86EA-3016-3E0A-393BA9DB94F3}"/>
          </ac:spMkLst>
        </pc:spChg>
        <pc:spChg chg="add del mod">
          <ac:chgData name="Francisco Corella" userId="489df00013e770df" providerId="LiveId" clId="{2D751662-401E-4234-B30D-9885B9F9CD5F}" dt="2023-04-18T00:34:06.139" v="2320" actId="21"/>
          <ac:spMkLst>
            <pc:docMk/>
            <pc:sldMk cId="4248206870" sldId="269"/>
            <ac:spMk id="5" creationId="{29F9764C-ADFE-4BC2-1341-96D374940FE4}"/>
          </ac:spMkLst>
        </pc:spChg>
        <pc:spChg chg="add del mod">
          <ac:chgData name="Francisco Corella" userId="489df00013e770df" providerId="LiveId" clId="{2D751662-401E-4234-B30D-9885B9F9CD5F}" dt="2023-04-18T00:34:29.344" v="2322" actId="21"/>
          <ac:spMkLst>
            <pc:docMk/>
            <pc:sldMk cId="4248206870" sldId="269"/>
            <ac:spMk id="6" creationId="{8BA0C83D-79BD-B593-46F3-0E84AD320403}"/>
          </ac:spMkLst>
        </pc:spChg>
        <pc:picChg chg="add mod">
          <ac:chgData name="Francisco Corella" userId="489df00013e770df" providerId="LiveId" clId="{2D751662-401E-4234-B30D-9885B9F9CD5F}" dt="2023-04-17T23:58:05.915" v="1686" actId="962"/>
          <ac:picMkLst>
            <pc:docMk/>
            <pc:sldMk cId="4248206870" sldId="269"/>
            <ac:picMk id="3" creationId="{C57B2884-AFFA-AA5E-45B6-11F9B822F17E}"/>
          </ac:picMkLst>
        </pc:picChg>
      </pc:sldChg>
      <pc:sldChg chg="del">
        <pc:chgData name="Francisco Corella" userId="489df00013e770df" providerId="LiveId" clId="{2D751662-401E-4234-B30D-9885B9F9CD5F}" dt="2023-04-17T22:33:47.307" v="851" actId="47"/>
        <pc:sldMkLst>
          <pc:docMk/>
          <pc:sldMk cId="9375838" sldId="270"/>
        </pc:sldMkLst>
      </pc:sldChg>
      <pc:sldChg chg="modSp new mod">
        <pc:chgData name="Francisco Corella" userId="489df00013e770df" providerId="LiveId" clId="{2D751662-401E-4234-B30D-9885B9F9CD5F}" dt="2023-04-18T06:03:06.503" v="2474" actId="20577"/>
        <pc:sldMkLst>
          <pc:docMk/>
          <pc:sldMk cId="2156443453" sldId="270"/>
        </pc:sldMkLst>
        <pc:spChg chg="mod">
          <ac:chgData name="Francisco Corella" userId="489df00013e770df" providerId="LiveId" clId="{2D751662-401E-4234-B30D-9885B9F9CD5F}" dt="2023-04-18T00:24:51.587" v="1792" actId="20577"/>
          <ac:spMkLst>
            <pc:docMk/>
            <pc:sldMk cId="2156443453" sldId="270"/>
            <ac:spMk id="2" creationId="{162604D8-C1C2-CD43-0D21-34269CFAF2CD}"/>
          </ac:spMkLst>
        </pc:spChg>
        <pc:spChg chg="mod">
          <ac:chgData name="Francisco Corella" userId="489df00013e770df" providerId="LiveId" clId="{2D751662-401E-4234-B30D-9885B9F9CD5F}" dt="2023-04-18T06:03:06.503" v="2474" actId="20577"/>
          <ac:spMkLst>
            <pc:docMk/>
            <pc:sldMk cId="2156443453" sldId="270"/>
            <ac:spMk id="3" creationId="{936E966C-9F9F-1D8A-7264-767B3D1DC8FA}"/>
          </ac:spMkLst>
        </pc:spChg>
      </pc:sldChg>
      <pc:sldChg chg="del">
        <pc:chgData name="Francisco Corella" userId="489df00013e770df" providerId="LiveId" clId="{2D751662-401E-4234-B30D-9885B9F9CD5F}" dt="2023-04-17T22:33:47.307" v="851" actId="47"/>
        <pc:sldMkLst>
          <pc:docMk/>
          <pc:sldMk cId="503235987" sldId="271"/>
        </pc:sldMkLst>
      </pc:sldChg>
      <pc:sldChg chg="addSp modSp new mod ord modAnim">
        <pc:chgData name="Francisco Corella" userId="489df00013e770df" providerId="LiveId" clId="{2D751662-401E-4234-B30D-9885B9F9CD5F}" dt="2023-04-18T07:43:47.139" v="5620"/>
        <pc:sldMkLst>
          <pc:docMk/>
          <pc:sldMk cId="2595925828" sldId="271"/>
        </pc:sldMkLst>
        <pc:spChg chg="add mod">
          <ac:chgData name="Francisco Corella" userId="489df00013e770df" providerId="LiveId" clId="{2D751662-401E-4234-B30D-9885B9F9CD5F}" dt="2023-04-18T00:35:53.300" v="2329" actId="164"/>
          <ac:spMkLst>
            <pc:docMk/>
            <pc:sldMk cId="2595925828" sldId="271"/>
            <ac:spMk id="4" creationId="{E24ADA2C-6465-E99F-BB06-711AE7051F19}"/>
          </ac:spMkLst>
        </pc:spChg>
        <pc:spChg chg="add mod">
          <ac:chgData name="Francisco Corella" userId="489df00013e770df" providerId="LiveId" clId="{2D751662-401E-4234-B30D-9885B9F9CD5F}" dt="2023-04-18T00:35:53.300" v="2329" actId="164"/>
          <ac:spMkLst>
            <pc:docMk/>
            <pc:sldMk cId="2595925828" sldId="271"/>
            <ac:spMk id="5" creationId="{E8EE17EF-1FB8-E55D-00FD-6BA1F38FBF9F}"/>
          </ac:spMkLst>
        </pc:spChg>
        <pc:grpChg chg="add mod">
          <ac:chgData name="Francisco Corella" userId="489df00013e770df" providerId="LiveId" clId="{2D751662-401E-4234-B30D-9885B9F9CD5F}" dt="2023-04-18T00:35:53.300" v="2329" actId="164"/>
          <ac:grpSpMkLst>
            <pc:docMk/>
            <pc:sldMk cId="2595925828" sldId="271"/>
            <ac:grpSpMk id="6" creationId="{41FBD758-4C43-8B57-D597-76FAD6C08231}"/>
          </ac:grpSpMkLst>
        </pc:grpChg>
        <pc:picChg chg="add mod">
          <ac:chgData name="Francisco Corella" userId="489df00013e770df" providerId="LiveId" clId="{2D751662-401E-4234-B30D-9885B9F9CD5F}" dt="2023-04-18T00:35:33.636" v="2327" actId="962"/>
          <ac:picMkLst>
            <pc:docMk/>
            <pc:sldMk cId="2595925828" sldId="271"/>
            <ac:picMk id="3" creationId="{B14B7ED1-C6EF-A483-AAFF-C7BE3860EEEA}"/>
          </ac:picMkLst>
        </pc:picChg>
      </pc:sldChg>
      <pc:sldChg chg="del">
        <pc:chgData name="Francisco Corella" userId="489df00013e770df" providerId="LiveId" clId="{2D751662-401E-4234-B30D-9885B9F9CD5F}" dt="2023-04-17T22:33:47.307" v="851" actId="47"/>
        <pc:sldMkLst>
          <pc:docMk/>
          <pc:sldMk cId="3310049983" sldId="272"/>
        </pc:sldMkLst>
      </pc:sldChg>
      <pc:sldChg chg="addSp modSp new mod">
        <pc:chgData name="Francisco Corella" userId="489df00013e770df" providerId="LiveId" clId="{2D751662-401E-4234-B30D-9885B9F9CD5F}" dt="2023-04-18T00:42:12.214" v="2334" actId="962"/>
        <pc:sldMkLst>
          <pc:docMk/>
          <pc:sldMk cId="3347561997" sldId="272"/>
        </pc:sldMkLst>
        <pc:picChg chg="add mod">
          <ac:chgData name="Francisco Corella" userId="489df00013e770df" providerId="LiveId" clId="{2D751662-401E-4234-B30D-9885B9F9CD5F}" dt="2023-04-18T00:42:12.214" v="2334" actId="962"/>
          <ac:picMkLst>
            <pc:docMk/>
            <pc:sldMk cId="3347561997" sldId="272"/>
            <ac:picMk id="3" creationId="{E75BA36C-9706-4EB5-ED2B-FF458144C979}"/>
          </ac:picMkLst>
        </pc:picChg>
      </pc:sldChg>
      <pc:sldChg chg="del">
        <pc:chgData name="Francisco Corella" userId="489df00013e770df" providerId="LiveId" clId="{2D751662-401E-4234-B30D-9885B9F9CD5F}" dt="2023-04-17T22:33:47.307" v="851" actId="47"/>
        <pc:sldMkLst>
          <pc:docMk/>
          <pc:sldMk cId="3838358870" sldId="273"/>
        </pc:sldMkLst>
      </pc:sldChg>
      <pc:sldChg chg="addSp modSp new mod">
        <pc:chgData name="Francisco Corella" userId="489df00013e770df" providerId="LiveId" clId="{2D751662-401E-4234-B30D-9885B9F9CD5F}" dt="2023-04-18T00:42:32.055" v="2338" actId="962"/>
        <pc:sldMkLst>
          <pc:docMk/>
          <pc:sldMk cId="4274018654" sldId="273"/>
        </pc:sldMkLst>
        <pc:picChg chg="add mod">
          <ac:chgData name="Francisco Corella" userId="489df00013e770df" providerId="LiveId" clId="{2D751662-401E-4234-B30D-9885B9F9CD5F}" dt="2023-04-18T00:42:32.055" v="2338" actId="962"/>
          <ac:picMkLst>
            <pc:docMk/>
            <pc:sldMk cId="4274018654" sldId="273"/>
            <ac:picMk id="3" creationId="{832DE304-7092-451D-A124-2518C826006B}"/>
          </ac:picMkLst>
        </pc:picChg>
      </pc:sldChg>
      <pc:sldChg chg="addSp modSp new mod">
        <pc:chgData name="Francisco Corella" userId="489df00013e770df" providerId="LiveId" clId="{2D751662-401E-4234-B30D-9885B9F9CD5F}" dt="2023-04-18T00:43:18.226" v="2342" actId="962"/>
        <pc:sldMkLst>
          <pc:docMk/>
          <pc:sldMk cId="1884304864" sldId="274"/>
        </pc:sldMkLst>
        <pc:picChg chg="add mod">
          <ac:chgData name="Francisco Corella" userId="489df00013e770df" providerId="LiveId" clId="{2D751662-401E-4234-B30D-9885B9F9CD5F}" dt="2023-04-18T00:43:18.226" v="2342" actId="962"/>
          <ac:picMkLst>
            <pc:docMk/>
            <pc:sldMk cId="1884304864" sldId="274"/>
            <ac:picMk id="3" creationId="{9D0EFCAB-A9A6-91FE-D5BA-13EC18291AB2}"/>
          </ac:picMkLst>
        </pc:picChg>
      </pc:sldChg>
      <pc:sldChg chg="addSp modSp new del mod">
        <pc:chgData name="Francisco Corella" userId="489df00013e770df" providerId="LiveId" clId="{2D751662-401E-4234-B30D-9885B9F9CD5F}" dt="2023-04-18T00:43:44.807" v="2347" actId="2696"/>
        <pc:sldMkLst>
          <pc:docMk/>
          <pc:sldMk cId="2154322671" sldId="275"/>
        </pc:sldMkLst>
        <pc:picChg chg="add mod">
          <ac:chgData name="Francisco Corella" userId="489df00013e770df" providerId="LiveId" clId="{2D751662-401E-4234-B30D-9885B9F9CD5F}" dt="2023-04-18T00:43:38.567" v="2346" actId="962"/>
          <ac:picMkLst>
            <pc:docMk/>
            <pc:sldMk cId="2154322671" sldId="275"/>
            <ac:picMk id="3" creationId="{AA80A150-88EC-A6B5-DA00-945D2EC8D80F}"/>
          </ac:picMkLst>
        </pc:picChg>
      </pc:sldChg>
      <pc:sldChg chg="del">
        <pc:chgData name="Francisco Corella" userId="489df00013e770df" providerId="LiveId" clId="{2D751662-401E-4234-B30D-9885B9F9CD5F}" dt="2023-04-17T22:33:47.307" v="851" actId="47"/>
        <pc:sldMkLst>
          <pc:docMk/>
          <pc:sldMk cId="2409135901" sldId="275"/>
        </pc:sldMkLst>
      </pc:sldChg>
      <pc:sldChg chg="addSp modSp new mod">
        <pc:chgData name="Francisco Corella" userId="489df00013e770df" providerId="LiveId" clId="{2D751662-401E-4234-B30D-9885B9F9CD5F}" dt="2023-04-18T00:44:02.476" v="2351" actId="962"/>
        <pc:sldMkLst>
          <pc:docMk/>
          <pc:sldMk cId="3090992347" sldId="275"/>
        </pc:sldMkLst>
        <pc:picChg chg="add mod">
          <ac:chgData name="Francisco Corella" userId="489df00013e770df" providerId="LiveId" clId="{2D751662-401E-4234-B30D-9885B9F9CD5F}" dt="2023-04-18T00:44:02.476" v="2351" actId="962"/>
          <ac:picMkLst>
            <pc:docMk/>
            <pc:sldMk cId="3090992347" sldId="275"/>
            <ac:picMk id="3" creationId="{4B181AEB-3DF4-3FF0-82D4-FD9947EED0A4}"/>
          </ac:picMkLst>
        </pc:picChg>
      </pc:sldChg>
      <pc:sldChg chg="del">
        <pc:chgData name="Francisco Corella" userId="489df00013e770df" providerId="LiveId" clId="{2D751662-401E-4234-B30D-9885B9F9CD5F}" dt="2023-04-17T22:33:47.307" v="851" actId="47"/>
        <pc:sldMkLst>
          <pc:docMk/>
          <pc:sldMk cId="2293326286" sldId="276"/>
        </pc:sldMkLst>
      </pc:sldChg>
      <pc:sldChg chg="addSp delSp modSp add mod">
        <pc:chgData name="Francisco Corella" userId="489df00013e770df" providerId="LiveId" clId="{2D751662-401E-4234-B30D-9885B9F9CD5F}" dt="2023-04-18T07:45:12.497" v="5623" actId="20577"/>
        <pc:sldMkLst>
          <pc:docMk/>
          <pc:sldMk cId="2953877994" sldId="276"/>
        </pc:sldMkLst>
        <pc:spChg chg="add del mod">
          <ac:chgData name="Francisco Corella" userId="489df00013e770df" providerId="LiveId" clId="{2D751662-401E-4234-B30D-9885B9F9CD5F}" dt="2023-04-18T06:12:53.924" v="2481"/>
          <ac:spMkLst>
            <pc:docMk/>
            <pc:sldMk cId="2953877994" sldId="276"/>
            <ac:spMk id="2" creationId="{F97144A8-CAC7-4F69-2EDA-63FC0C7523F0}"/>
          </ac:spMkLst>
        </pc:spChg>
        <pc:spChg chg="add del mod">
          <ac:chgData name="Francisco Corella" userId="489df00013e770df" providerId="LiveId" clId="{2D751662-401E-4234-B30D-9885B9F9CD5F}" dt="2023-04-18T06:21:29.719" v="2801" actId="478"/>
          <ac:spMkLst>
            <pc:docMk/>
            <pc:sldMk cId="2953877994" sldId="276"/>
            <ac:spMk id="4" creationId="{0613CBF8-82F3-F435-B25D-DD481F6656AF}"/>
          </ac:spMkLst>
        </pc:spChg>
        <pc:spChg chg="add mod">
          <ac:chgData name="Francisco Corella" userId="489df00013e770df" providerId="LiveId" clId="{2D751662-401E-4234-B30D-9885B9F9CD5F}" dt="2023-04-18T06:22:50.940" v="2825" actId="207"/>
          <ac:spMkLst>
            <pc:docMk/>
            <pc:sldMk cId="2953877994" sldId="276"/>
            <ac:spMk id="5" creationId="{7015608C-B3C0-1018-4670-93037952AD57}"/>
          </ac:spMkLst>
        </pc:spChg>
        <pc:spChg chg="add mod">
          <ac:chgData name="Francisco Corella" userId="489df00013e770df" providerId="LiveId" clId="{2D751662-401E-4234-B30D-9885B9F9CD5F}" dt="2023-04-18T07:45:12.497" v="5623" actId="20577"/>
          <ac:spMkLst>
            <pc:docMk/>
            <pc:sldMk cId="2953877994" sldId="276"/>
            <ac:spMk id="6" creationId="{DD66DEAE-7DD5-A6E1-D858-5C9C903CCA2E}"/>
          </ac:spMkLst>
        </pc:spChg>
        <pc:picChg chg="add del mod">
          <ac:chgData name="Francisco Corella" userId="489df00013e770df" providerId="LiveId" clId="{2D751662-401E-4234-B30D-9885B9F9CD5F}" dt="2023-04-18T06:28:02.438" v="3125" actId="1076"/>
          <ac:picMkLst>
            <pc:docMk/>
            <pc:sldMk cId="2953877994" sldId="276"/>
            <ac:picMk id="3" creationId="{E75BA36C-9706-4EB5-ED2B-FF458144C979}"/>
          </ac:picMkLst>
        </pc:picChg>
        <pc:cxnChg chg="add del">
          <ac:chgData name="Francisco Corella" userId="489df00013e770df" providerId="LiveId" clId="{2D751662-401E-4234-B30D-9885B9F9CD5F}" dt="2023-04-18T06:25:29.409" v="3030" actId="11529"/>
          <ac:cxnSpMkLst>
            <pc:docMk/>
            <pc:sldMk cId="2953877994" sldId="276"/>
            <ac:cxnSpMk id="8" creationId="{E92BC62F-F8FD-AE24-1C3A-951143A6603F}"/>
          </ac:cxnSpMkLst>
        </pc:cxnChg>
        <pc:cxnChg chg="add mod">
          <ac:chgData name="Francisco Corella" userId="489df00013e770df" providerId="LiveId" clId="{2D751662-401E-4234-B30D-9885B9F9CD5F}" dt="2023-04-18T06:26:59.515" v="3123" actId="1037"/>
          <ac:cxnSpMkLst>
            <pc:docMk/>
            <pc:sldMk cId="2953877994" sldId="276"/>
            <ac:cxnSpMk id="10" creationId="{B30B3662-8167-B559-C32A-A4F9148B921C}"/>
          </ac:cxnSpMkLst>
        </pc:cxnChg>
      </pc:sldChg>
      <pc:sldChg chg="addSp modSp add mod">
        <pc:chgData name="Francisco Corella" userId="489df00013e770df" providerId="LiveId" clId="{2D751662-401E-4234-B30D-9885B9F9CD5F}" dt="2023-04-18T06:35:47.721" v="3357" actId="14100"/>
        <pc:sldMkLst>
          <pc:docMk/>
          <pc:sldMk cId="2496763066" sldId="277"/>
        </pc:sldMkLst>
        <pc:spChg chg="add mod">
          <ac:chgData name="Francisco Corella" userId="489df00013e770df" providerId="LiveId" clId="{2D751662-401E-4234-B30D-9885B9F9CD5F}" dt="2023-04-18T06:35:47.721" v="3357" actId="14100"/>
          <ac:spMkLst>
            <pc:docMk/>
            <pc:sldMk cId="2496763066" sldId="277"/>
            <ac:spMk id="2" creationId="{C1A45F1A-12BA-35A7-AB88-E58CF46EC43F}"/>
          </ac:spMkLst>
        </pc:spChg>
        <pc:spChg chg="add mod">
          <ac:chgData name="Francisco Corella" userId="489df00013e770df" providerId="LiveId" clId="{2D751662-401E-4234-B30D-9885B9F9CD5F}" dt="2023-04-18T06:35:35.194" v="3356" actId="20577"/>
          <ac:spMkLst>
            <pc:docMk/>
            <pc:sldMk cId="2496763066" sldId="277"/>
            <ac:spMk id="5" creationId="{CF3585A3-6E60-AB35-DE6E-AC3D17FF0D14}"/>
          </ac:spMkLst>
        </pc:spChg>
        <pc:cxnChg chg="add mod">
          <ac:chgData name="Francisco Corella" userId="489df00013e770df" providerId="LiveId" clId="{2D751662-401E-4234-B30D-9885B9F9CD5F}" dt="2023-04-18T06:34:44.815" v="3302" actId="1035"/>
          <ac:cxnSpMkLst>
            <pc:docMk/>
            <pc:sldMk cId="2496763066" sldId="277"/>
            <ac:cxnSpMk id="4" creationId="{ED970C9B-D044-49AE-52C5-1373F14ACD08}"/>
          </ac:cxnSpMkLst>
        </pc:cxnChg>
      </pc:sldChg>
      <pc:sldChg chg="addSp modSp new del mod">
        <pc:chgData name="Francisco Corella" userId="489df00013e770df" providerId="LiveId" clId="{2D751662-401E-4234-B30D-9885B9F9CD5F}" dt="2023-04-17T22:33:47.307" v="851" actId="47"/>
        <pc:sldMkLst>
          <pc:docMk/>
          <pc:sldMk cId="2569031782" sldId="277"/>
        </pc:sldMkLst>
        <pc:picChg chg="add mod">
          <ac:chgData name="Francisco Corella" userId="489df00013e770df" providerId="LiveId" clId="{2D751662-401E-4234-B30D-9885B9F9CD5F}" dt="2023-04-17T22:32:41.775" v="850" actId="27614"/>
          <ac:picMkLst>
            <pc:docMk/>
            <pc:sldMk cId="2569031782" sldId="277"/>
            <ac:picMk id="3" creationId="{4EC79792-4FD3-75AA-F573-2805C0D9578C}"/>
          </ac:picMkLst>
        </pc:picChg>
      </pc:sldChg>
      <pc:sldChg chg="addSp modSp add mod">
        <pc:chgData name="Francisco Corella" userId="489df00013e770df" providerId="LiveId" clId="{2D751662-401E-4234-B30D-9885B9F9CD5F}" dt="2023-04-18T06:35:05.933" v="3303" actId="14100"/>
        <pc:sldMkLst>
          <pc:docMk/>
          <pc:sldMk cId="275866415" sldId="278"/>
        </pc:sldMkLst>
        <pc:spChg chg="add mod">
          <ac:chgData name="Francisco Corella" userId="489df00013e770df" providerId="LiveId" clId="{2D751662-401E-4234-B30D-9885B9F9CD5F}" dt="2023-04-18T06:33:00.257" v="3293" actId="14100"/>
          <ac:spMkLst>
            <pc:docMk/>
            <pc:sldMk cId="275866415" sldId="278"/>
            <ac:spMk id="2" creationId="{8B4B62D3-76C6-F559-A20D-BC8225D02559}"/>
          </ac:spMkLst>
        </pc:spChg>
        <pc:spChg chg="add mod">
          <ac:chgData name="Francisco Corella" userId="489df00013e770df" providerId="LiveId" clId="{2D751662-401E-4234-B30D-9885B9F9CD5F}" dt="2023-04-18T06:35:05.933" v="3303" actId="14100"/>
          <ac:spMkLst>
            <pc:docMk/>
            <pc:sldMk cId="275866415" sldId="278"/>
            <ac:spMk id="4" creationId="{13F8F212-ED14-D694-11F7-C6E4495AC5FC}"/>
          </ac:spMkLst>
        </pc:spChg>
        <pc:cxnChg chg="add mod">
          <ac:chgData name="Francisco Corella" userId="489df00013e770df" providerId="LiveId" clId="{2D751662-401E-4234-B30D-9885B9F9CD5F}" dt="2023-04-18T06:34:15.097" v="3298" actId="1036"/>
          <ac:cxnSpMkLst>
            <pc:docMk/>
            <pc:sldMk cId="275866415" sldId="278"/>
            <ac:cxnSpMk id="5" creationId="{92F9E20B-2748-0A81-7435-31628344D10A}"/>
          </ac:cxnSpMkLst>
        </pc:cxnChg>
      </pc:sldChg>
      <pc:sldChg chg="modSp add mod">
        <pc:chgData name="Francisco Corella" userId="489df00013e770df" providerId="LiveId" clId="{2D751662-401E-4234-B30D-9885B9F9CD5F}" dt="2023-04-18T06:38:27.570" v="3464" actId="14100"/>
        <pc:sldMkLst>
          <pc:docMk/>
          <pc:sldMk cId="4052924460" sldId="279"/>
        </pc:sldMkLst>
        <pc:spChg chg="mod">
          <ac:chgData name="Francisco Corella" userId="489df00013e770df" providerId="LiveId" clId="{2D751662-401E-4234-B30D-9885B9F9CD5F}" dt="2023-04-18T06:38:27.570" v="3464" actId="14100"/>
          <ac:spMkLst>
            <pc:docMk/>
            <pc:sldMk cId="4052924460" sldId="279"/>
            <ac:spMk id="5" creationId="{7015608C-B3C0-1018-4670-93037952AD57}"/>
          </ac:spMkLst>
        </pc:spChg>
        <pc:spChg chg="mod">
          <ac:chgData name="Francisco Corella" userId="489df00013e770df" providerId="LiveId" clId="{2D751662-401E-4234-B30D-9885B9F9CD5F}" dt="2023-04-18T06:38:14.198" v="3463" actId="1038"/>
          <ac:spMkLst>
            <pc:docMk/>
            <pc:sldMk cId="4052924460" sldId="279"/>
            <ac:spMk id="6" creationId="{DD66DEAE-7DD5-A6E1-D858-5C9C903CCA2E}"/>
          </ac:spMkLst>
        </pc:spChg>
        <pc:cxnChg chg="mod">
          <ac:chgData name="Francisco Corella" userId="489df00013e770df" providerId="LiveId" clId="{2D751662-401E-4234-B30D-9885B9F9CD5F}" dt="2023-04-18T06:38:14.198" v="3463" actId="1038"/>
          <ac:cxnSpMkLst>
            <pc:docMk/>
            <pc:sldMk cId="4052924460" sldId="279"/>
            <ac:cxnSpMk id="10" creationId="{B30B3662-8167-B559-C32A-A4F9148B921C}"/>
          </ac:cxnSpMkLst>
        </pc:cxnChg>
      </pc:sldChg>
      <pc:sldChg chg="addSp modSp add mod modAnim">
        <pc:chgData name="Francisco Corella" userId="489df00013e770df" providerId="LiveId" clId="{2D751662-401E-4234-B30D-9885B9F9CD5F}" dt="2023-04-18T07:46:41.274" v="5624"/>
        <pc:sldMkLst>
          <pc:docMk/>
          <pc:sldMk cId="913070456" sldId="280"/>
        </pc:sldMkLst>
        <pc:spChg chg="add mod">
          <ac:chgData name="Francisco Corella" userId="489df00013e770df" providerId="LiveId" clId="{2D751662-401E-4234-B30D-9885B9F9CD5F}" dt="2023-04-18T06:48:23.962" v="3472" actId="14100"/>
          <ac:spMkLst>
            <pc:docMk/>
            <pc:sldMk cId="913070456" sldId="280"/>
            <ac:spMk id="2" creationId="{D15610DE-CA4C-364C-D49A-B37F57101427}"/>
          </ac:spMkLst>
        </pc:spChg>
      </pc:sldChg>
      <pc:sldChg chg="addSp modSp add mod modAnim">
        <pc:chgData name="Francisco Corella" userId="489df00013e770df" providerId="LiveId" clId="{2D751662-401E-4234-B30D-9885B9F9CD5F}" dt="2023-04-18T07:47:35.107" v="5625"/>
        <pc:sldMkLst>
          <pc:docMk/>
          <pc:sldMk cId="1474928284" sldId="281"/>
        </pc:sldMkLst>
        <pc:spChg chg="add mod">
          <ac:chgData name="Francisco Corella" userId="489df00013e770df" providerId="LiveId" clId="{2D751662-401E-4234-B30D-9885B9F9CD5F}" dt="2023-04-18T06:49:42.074" v="3577" actId="14100"/>
          <ac:spMkLst>
            <pc:docMk/>
            <pc:sldMk cId="1474928284" sldId="281"/>
            <ac:spMk id="2" creationId="{C8700081-89A3-C618-9F65-E9D265773C5E}"/>
          </ac:spMkLst>
        </pc:spChg>
        <pc:spChg chg="add mod">
          <ac:chgData name="Francisco Corella" userId="489df00013e770df" providerId="LiveId" clId="{2D751662-401E-4234-B30D-9885B9F9CD5F}" dt="2023-04-18T06:55:34.706" v="3914" actId="1038"/>
          <ac:spMkLst>
            <pc:docMk/>
            <pc:sldMk cId="1474928284" sldId="281"/>
            <ac:spMk id="4" creationId="{C46B672B-E6AA-81F9-450B-4F15D0427B54}"/>
          </ac:spMkLst>
        </pc:spChg>
        <pc:spChg chg="add mod">
          <ac:chgData name="Francisco Corella" userId="489df00013e770df" providerId="LiveId" clId="{2D751662-401E-4234-B30D-9885B9F9CD5F}" dt="2023-04-18T06:55:34.706" v="3914" actId="1038"/>
          <ac:spMkLst>
            <pc:docMk/>
            <pc:sldMk cId="1474928284" sldId="281"/>
            <ac:spMk id="5" creationId="{690E3BF2-8845-0F69-D00C-2C5B00B5D96D}"/>
          </ac:spMkLst>
        </pc:spChg>
        <pc:picChg chg="mod">
          <ac:chgData name="Francisco Corella" userId="489df00013e770df" providerId="LiveId" clId="{2D751662-401E-4234-B30D-9885B9F9CD5F}" dt="2023-04-18T06:54:11.314" v="3826" actId="1035"/>
          <ac:picMkLst>
            <pc:docMk/>
            <pc:sldMk cId="1474928284" sldId="281"/>
            <ac:picMk id="3" creationId="{9D0EFCAB-A9A6-91FE-D5BA-13EC18291AB2}"/>
          </ac:picMkLst>
        </pc:picChg>
      </pc:sldChg>
      <pc:sldChg chg="addSp modSp add mod modAnim">
        <pc:chgData name="Francisco Corella" userId="489df00013e770df" providerId="LiveId" clId="{2D751662-401E-4234-B30D-9885B9F9CD5F}" dt="2023-04-18T07:47:48.130" v="5626"/>
        <pc:sldMkLst>
          <pc:docMk/>
          <pc:sldMk cId="3648063358" sldId="282"/>
        </pc:sldMkLst>
        <pc:spChg chg="add mod">
          <ac:chgData name="Francisco Corella" userId="489df00013e770df" providerId="LiveId" clId="{2D751662-401E-4234-B30D-9885B9F9CD5F}" dt="2023-04-18T06:56:47.156" v="4055" actId="14100"/>
          <ac:spMkLst>
            <pc:docMk/>
            <pc:sldMk cId="3648063358" sldId="282"/>
            <ac:spMk id="2" creationId="{0D288A0B-2A61-345E-726D-2FE32AD0A2FE}"/>
          </ac:spMkLst>
        </pc:spChg>
        <pc:spChg chg="add mod">
          <ac:chgData name="Francisco Corella" userId="489df00013e770df" providerId="LiveId" clId="{2D751662-401E-4234-B30D-9885B9F9CD5F}" dt="2023-04-18T06:59:15.838" v="4205" actId="1036"/>
          <ac:spMkLst>
            <pc:docMk/>
            <pc:sldMk cId="3648063358" sldId="282"/>
            <ac:spMk id="4" creationId="{C0D39A8C-481E-4914-5BD2-E24CB8FE3327}"/>
          </ac:spMkLst>
        </pc:spChg>
        <pc:spChg chg="add mod">
          <ac:chgData name="Francisco Corella" userId="489df00013e770df" providerId="LiveId" clId="{2D751662-401E-4234-B30D-9885B9F9CD5F}" dt="2023-04-18T06:59:28.940" v="4206" actId="20577"/>
          <ac:spMkLst>
            <pc:docMk/>
            <pc:sldMk cId="3648063358" sldId="282"/>
            <ac:spMk id="5" creationId="{9442A729-0A4F-06FA-24E4-588036C877A6}"/>
          </ac:spMkLst>
        </pc:spChg>
      </pc:sldChg>
      <pc:sldChg chg="addSp modSp add mod modAnim">
        <pc:chgData name="Francisco Corella" userId="489df00013e770df" providerId="LiveId" clId="{2D751662-401E-4234-B30D-9885B9F9CD5F}" dt="2023-04-18T07:48:05.185" v="5627"/>
        <pc:sldMkLst>
          <pc:docMk/>
          <pc:sldMk cId="4105504712" sldId="283"/>
        </pc:sldMkLst>
        <pc:spChg chg="add mod">
          <ac:chgData name="Francisco Corella" userId="489df00013e770df" providerId="LiveId" clId="{2D751662-401E-4234-B30D-9885B9F9CD5F}" dt="2023-04-18T07:06:21.925" v="4442" actId="1036"/>
          <ac:spMkLst>
            <pc:docMk/>
            <pc:sldMk cId="4105504712" sldId="283"/>
            <ac:spMk id="2" creationId="{F50167DE-0C7B-9C4E-34C9-5B87E3C27053}"/>
          </ac:spMkLst>
        </pc:spChg>
        <pc:spChg chg="add mod">
          <ac:chgData name="Francisco Corella" userId="489df00013e770df" providerId="LiveId" clId="{2D751662-401E-4234-B30D-9885B9F9CD5F}" dt="2023-04-18T07:08:19.910" v="4750" actId="1037"/>
          <ac:spMkLst>
            <pc:docMk/>
            <pc:sldMk cId="4105504712" sldId="283"/>
            <ac:spMk id="4" creationId="{EB76A600-A36D-001E-0FC8-8E72D103D936}"/>
          </ac:spMkLst>
        </pc:spChg>
        <pc:spChg chg="add mod">
          <ac:chgData name="Francisco Corella" userId="489df00013e770df" providerId="LiveId" clId="{2D751662-401E-4234-B30D-9885B9F9CD5F}" dt="2023-04-18T07:08:42.629" v="4761" actId="14100"/>
          <ac:spMkLst>
            <pc:docMk/>
            <pc:sldMk cId="4105504712" sldId="283"/>
            <ac:spMk id="5" creationId="{AD7DF962-4810-70FE-512F-37695ADF1348}"/>
          </ac:spMkLst>
        </pc:spChg>
        <pc:cxnChg chg="add mod">
          <ac:chgData name="Francisco Corella" userId="489df00013e770df" providerId="LiveId" clId="{2D751662-401E-4234-B30D-9885B9F9CD5F}" dt="2023-04-18T07:09:42.136" v="4766" actId="14100"/>
          <ac:cxnSpMkLst>
            <pc:docMk/>
            <pc:sldMk cId="4105504712" sldId="283"/>
            <ac:cxnSpMk id="6" creationId="{35A2A2B4-45AA-E1AC-519E-8056629A6432}"/>
          </ac:cxnSpMkLst>
        </pc:cxnChg>
      </pc:sldChg>
      <pc:sldChg chg="modSp add mod">
        <pc:chgData name="Francisco Corella" userId="489df00013e770df" providerId="LiveId" clId="{2D751662-401E-4234-B30D-9885B9F9CD5F}" dt="2023-04-18T07:12:31.261" v="4775" actId="14100"/>
        <pc:sldMkLst>
          <pc:docMk/>
          <pc:sldMk cId="234355132" sldId="284"/>
        </pc:sldMkLst>
        <pc:picChg chg="mod modCrop">
          <ac:chgData name="Francisco Corella" userId="489df00013e770df" providerId="LiveId" clId="{2D751662-401E-4234-B30D-9885B9F9CD5F}" dt="2023-04-18T07:12:31.261" v="4775" actId="14100"/>
          <ac:picMkLst>
            <pc:docMk/>
            <pc:sldMk cId="234355132" sldId="284"/>
            <ac:picMk id="3" creationId="{4B181AEB-3DF4-3FF0-82D4-FD9947EED0A4}"/>
          </ac:picMkLst>
        </pc:picChg>
      </pc:sldChg>
      <pc:sldChg chg="addSp modSp add mod">
        <pc:chgData name="Francisco Corella" userId="489df00013e770df" providerId="LiveId" clId="{2D751662-401E-4234-B30D-9885B9F9CD5F}" dt="2023-04-18T07:21:05.501" v="4942" actId="20577"/>
        <pc:sldMkLst>
          <pc:docMk/>
          <pc:sldMk cId="1892336811" sldId="285"/>
        </pc:sldMkLst>
        <pc:spChg chg="add mod">
          <ac:chgData name="Francisco Corella" userId="489df00013e770df" providerId="LiveId" clId="{2D751662-401E-4234-B30D-9885B9F9CD5F}" dt="2023-04-18T07:20:24.019" v="4935" actId="1038"/>
          <ac:spMkLst>
            <pc:docMk/>
            <pc:sldMk cId="1892336811" sldId="285"/>
            <ac:spMk id="2" creationId="{B7733A8D-FD82-5BC4-1929-F883A1B796D9}"/>
          </ac:spMkLst>
        </pc:spChg>
        <pc:spChg chg="add mod">
          <ac:chgData name="Francisco Corella" userId="489df00013e770df" providerId="LiveId" clId="{2D751662-401E-4234-B30D-9885B9F9CD5F}" dt="2023-04-18T07:21:05.501" v="4942" actId="20577"/>
          <ac:spMkLst>
            <pc:docMk/>
            <pc:sldMk cId="1892336811" sldId="285"/>
            <ac:spMk id="4" creationId="{4D5EDA2F-1B41-1849-5CFB-D2B990C7E21B}"/>
          </ac:spMkLst>
        </pc:spChg>
        <pc:picChg chg="mod">
          <ac:chgData name="Francisco Corella" userId="489df00013e770df" providerId="LiveId" clId="{2D751662-401E-4234-B30D-9885B9F9CD5F}" dt="2023-04-18T07:19:18.189" v="4879" actId="1076"/>
          <ac:picMkLst>
            <pc:docMk/>
            <pc:sldMk cId="1892336811" sldId="285"/>
            <ac:picMk id="3" creationId="{4B181AEB-3DF4-3FF0-82D4-FD9947EED0A4}"/>
          </ac:picMkLst>
        </pc:picChg>
        <pc:cxnChg chg="add mod">
          <ac:chgData name="Francisco Corella" userId="489df00013e770df" providerId="LiveId" clId="{2D751662-401E-4234-B30D-9885B9F9CD5F}" dt="2023-04-18T07:20:54.270" v="4941" actId="1038"/>
          <ac:cxnSpMkLst>
            <pc:docMk/>
            <pc:sldMk cId="1892336811" sldId="285"/>
            <ac:cxnSpMk id="5" creationId="{4F4135F7-1AD2-BE14-CDB6-7DAC4A83338D}"/>
          </ac:cxnSpMkLst>
        </pc:cxnChg>
      </pc:sldChg>
      <pc:sldChg chg="addSp modSp add mod">
        <pc:chgData name="Francisco Corella" userId="489df00013e770df" providerId="LiveId" clId="{2D751662-401E-4234-B30D-9885B9F9CD5F}" dt="2023-04-18T15:37:02.591" v="5658" actId="14100"/>
        <pc:sldMkLst>
          <pc:docMk/>
          <pc:sldMk cId="3396159508" sldId="286"/>
        </pc:sldMkLst>
        <pc:spChg chg="add mod">
          <ac:chgData name="Francisco Corella" userId="489df00013e770df" providerId="LiveId" clId="{2D751662-401E-4234-B30D-9885B9F9CD5F}" dt="2023-04-18T07:26:36.652" v="5207" actId="14100"/>
          <ac:spMkLst>
            <pc:docMk/>
            <pc:sldMk cId="3396159508" sldId="286"/>
            <ac:spMk id="2" creationId="{262CAA0F-89EA-7054-1BE1-9E66CBF5BEFB}"/>
          </ac:spMkLst>
        </pc:spChg>
        <pc:spChg chg="add mod">
          <ac:chgData name="Francisco Corella" userId="489df00013e770df" providerId="LiveId" clId="{2D751662-401E-4234-B30D-9885B9F9CD5F}" dt="2023-04-18T15:37:02.591" v="5658" actId="14100"/>
          <ac:spMkLst>
            <pc:docMk/>
            <pc:sldMk cId="3396159508" sldId="286"/>
            <ac:spMk id="4" creationId="{71D232D9-A38D-B5AE-75DC-C0C9D00682ED}"/>
          </ac:spMkLst>
        </pc:spChg>
        <pc:picChg chg="mod">
          <ac:chgData name="Francisco Corella" userId="489df00013e770df" providerId="LiveId" clId="{2D751662-401E-4234-B30D-9885B9F9CD5F}" dt="2023-04-18T07:25:49.996" v="5204" actId="1076"/>
          <ac:picMkLst>
            <pc:docMk/>
            <pc:sldMk cId="3396159508" sldId="286"/>
            <ac:picMk id="3" creationId="{4B181AEB-3DF4-3FF0-82D4-FD9947EED0A4}"/>
          </ac:picMkLst>
        </pc:picChg>
        <pc:cxnChg chg="add mod">
          <ac:chgData name="Francisco Corella" userId="489df00013e770df" providerId="LiveId" clId="{2D751662-401E-4234-B30D-9885B9F9CD5F}" dt="2023-04-18T07:22:32.927" v="5078" actId="14100"/>
          <ac:cxnSpMkLst>
            <pc:docMk/>
            <pc:sldMk cId="3396159508" sldId="286"/>
            <ac:cxnSpMk id="5" creationId="{529BAB89-0ADA-1ACE-BCC9-92ACA3F0C6B1}"/>
          </ac:cxnSpMkLst>
        </pc:cxnChg>
      </pc:sldChg>
      <pc:sldChg chg="delSp add del mod">
        <pc:chgData name="Francisco Corella" userId="489df00013e770df" providerId="LiveId" clId="{2D751662-401E-4234-B30D-9885B9F9CD5F}" dt="2023-04-18T07:41:11.202" v="5616" actId="2696"/>
        <pc:sldMkLst>
          <pc:docMk/>
          <pc:sldMk cId="749522748" sldId="287"/>
        </pc:sldMkLst>
        <pc:spChg chg="del">
          <ac:chgData name="Francisco Corella" userId="489df00013e770df" providerId="LiveId" clId="{2D751662-401E-4234-B30D-9885B9F9CD5F}" dt="2023-04-18T07:34:59.524" v="5611" actId="478"/>
          <ac:spMkLst>
            <pc:docMk/>
            <pc:sldMk cId="749522748" sldId="287"/>
            <ac:spMk id="4" creationId="{860BBC49-B61A-E03C-790C-E36F18FD388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FE05-7CE1-C5D9-D9F6-E795F7B5B0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C7BDCF-E2D7-8682-CEEB-06C8285EC3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D4118F-47E8-E69B-5302-56885E8B5EF0}"/>
              </a:ext>
            </a:extLst>
          </p:cNvPr>
          <p:cNvSpPr>
            <a:spLocks noGrp="1"/>
          </p:cNvSpPr>
          <p:nvPr>
            <p:ph type="dt" sz="half" idx="10"/>
          </p:nvPr>
        </p:nvSpPr>
        <p:spPr/>
        <p:txBody>
          <a:bodyPr/>
          <a:lstStyle/>
          <a:p>
            <a:fld id="{B4D67D19-3BAE-49B0-81FF-FF3F5BF1CEA9}" type="datetimeFigureOut">
              <a:rPr lang="en-US" smtClean="0"/>
              <a:t>4/17/2023</a:t>
            </a:fld>
            <a:endParaRPr lang="en-US"/>
          </a:p>
        </p:txBody>
      </p:sp>
      <p:sp>
        <p:nvSpPr>
          <p:cNvPr id="5" name="Footer Placeholder 4">
            <a:extLst>
              <a:ext uri="{FF2B5EF4-FFF2-40B4-BE49-F238E27FC236}">
                <a16:creationId xmlns:a16="http://schemas.microsoft.com/office/drawing/2014/main" id="{FBB1B764-DB24-7EDE-96A5-1CDE3848A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360FB-222A-79E1-2103-5512EE8BD4A9}"/>
              </a:ext>
            </a:extLst>
          </p:cNvPr>
          <p:cNvSpPr>
            <a:spLocks noGrp="1"/>
          </p:cNvSpPr>
          <p:nvPr>
            <p:ph type="sldNum" sz="quarter" idx="12"/>
          </p:nvPr>
        </p:nvSpPr>
        <p:spPr/>
        <p:txBody>
          <a:bodyPr/>
          <a:lstStyle/>
          <a:p>
            <a:fld id="{B2691F1E-0F5D-4126-A82E-BA0177DDAF8B}" type="slidenum">
              <a:rPr lang="en-US" smtClean="0"/>
              <a:t>‹#›</a:t>
            </a:fld>
            <a:endParaRPr lang="en-US"/>
          </a:p>
        </p:txBody>
      </p:sp>
    </p:spTree>
    <p:extLst>
      <p:ext uri="{BB962C8B-B14F-4D97-AF65-F5344CB8AC3E}">
        <p14:creationId xmlns:p14="http://schemas.microsoft.com/office/powerpoint/2010/main" val="4111440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5585-15EF-181A-DC43-D77FDF7CB9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9C88CF-FBD3-A2F2-1B95-C05B155D95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CC5BD-42B1-3C90-7750-B498BB399357}"/>
              </a:ext>
            </a:extLst>
          </p:cNvPr>
          <p:cNvSpPr>
            <a:spLocks noGrp="1"/>
          </p:cNvSpPr>
          <p:nvPr>
            <p:ph type="dt" sz="half" idx="10"/>
          </p:nvPr>
        </p:nvSpPr>
        <p:spPr/>
        <p:txBody>
          <a:bodyPr/>
          <a:lstStyle/>
          <a:p>
            <a:fld id="{B4D67D19-3BAE-49B0-81FF-FF3F5BF1CEA9}" type="datetimeFigureOut">
              <a:rPr lang="en-US" smtClean="0"/>
              <a:t>4/17/2023</a:t>
            </a:fld>
            <a:endParaRPr lang="en-US"/>
          </a:p>
        </p:txBody>
      </p:sp>
      <p:sp>
        <p:nvSpPr>
          <p:cNvPr id="5" name="Footer Placeholder 4">
            <a:extLst>
              <a:ext uri="{FF2B5EF4-FFF2-40B4-BE49-F238E27FC236}">
                <a16:creationId xmlns:a16="http://schemas.microsoft.com/office/drawing/2014/main" id="{79C53832-C00F-31B8-9BC4-6E3CE9848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989D6-869A-2F78-E691-B9039423FC37}"/>
              </a:ext>
            </a:extLst>
          </p:cNvPr>
          <p:cNvSpPr>
            <a:spLocks noGrp="1"/>
          </p:cNvSpPr>
          <p:nvPr>
            <p:ph type="sldNum" sz="quarter" idx="12"/>
          </p:nvPr>
        </p:nvSpPr>
        <p:spPr/>
        <p:txBody>
          <a:bodyPr/>
          <a:lstStyle/>
          <a:p>
            <a:fld id="{B2691F1E-0F5D-4126-A82E-BA0177DDAF8B}" type="slidenum">
              <a:rPr lang="en-US" smtClean="0"/>
              <a:t>‹#›</a:t>
            </a:fld>
            <a:endParaRPr lang="en-US"/>
          </a:p>
        </p:txBody>
      </p:sp>
    </p:spTree>
    <p:extLst>
      <p:ext uri="{BB962C8B-B14F-4D97-AF65-F5344CB8AC3E}">
        <p14:creationId xmlns:p14="http://schemas.microsoft.com/office/powerpoint/2010/main" val="635588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737834-C80A-DB66-5264-738877C862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0488C3-2095-D037-4A86-1F6485DE57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04A79-1FF8-9DBE-0D55-C44157F532AC}"/>
              </a:ext>
            </a:extLst>
          </p:cNvPr>
          <p:cNvSpPr>
            <a:spLocks noGrp="1"/>
          </p:cNvSpPr>
          <p:nvPr>
            <p:ph type="dt" sz="half" idx="10"/>
          </p:nvPr>
        </p:nvSpPr>
        <p:spPr/>
        <p:txBody>
          <a:bodyPr/>
          <a:lstStyle/>
          <a:p>
            <a:fld id="{B4D67D19-3BAE-49B0-81FF-FF3F5BF1CEA9}" type="datetimeFigureOut">
              <a:rPr lang="en-US" smtClean="0"/>
              <a:t>4/17/2023</a:t>
            </a:fld>
            <a:endParaRPr lang="en-US"/>
          </a:p>
        </p:txBody>
      </p:sp>
      <p:sp>
        <p:nvSpPr>
          <p:cNvPr id="5" name="Footer Placeholder 4">
            <a:extLst>
              <a:ext uri="{FF2B5EF4-FFF2-40B4-BE49-F238E27FC236}">
                <a16:creationId xmlns:a16="http://schemas.microsoft.com/office/drawing/2014/main" id="{461C941A-C23E-6846-40B1-845CF579A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A73D3-8683-0F47-EE2D-1E2D14C50310}"/>
              </a:ext>
            </a:extLst>
          </p:cNvPr>
          <p:cNvSpPr>
            <a:spLocks noGrp="1"/>
          </p:cNvSpPr>
          <p:nvPr>
            <p:ph type="sldNum" sz="quarter" idx="12"/>
          </p:nvPr>
        </p:nvSpPr>
        <p:spPr/>
        <p:txBody>
          <a:bodyPr/>
          <a:lstStyle/>
          <a:p>
            <a:fld id="{B2691F1E-0F5D-4126-A82E-BA0177DDAF8B}" type="slidenum">
              <a:rPr lang="en-US" smtClean="0"/>
              <a:t>‹#›</a:t>
            </a:fld>
            <a:endParaRPr lang="en-US"/>
          </a:p>
        </p:txBody>
      </p:sp>
    </p:spTree>
    <p:extLst>
      <p:ext uri="{BB962C8B-B14F-4D97-AF65-F5344CB8AC3E}">
        <p14:creationId xmlns:p14="http://schemas.microsoft.com/office/powerpoint/2010/main" val="384710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8392-A123-E50D-9311-0F608B55CF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BED6DA-B367-1BC0-B151-141C5732E3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1E3E7-3A81-8A2F-9CF1-A3333C728EE9}"/>
              </a:ext>
            </a:extLst>
          </p:cNvPr>
          <p:cNvSpPr>
            <a:spLocks noGrp="1"/>
          </p:cNvSpPr>
          <p:nvPr>
            <p:ph type="dt" sz="half" idx="10"/>
          </p:nvPr>
        </p:nvSpPr>
        <p:spPr/>
        <p:txBody>
          <a:bodyPr/>
          <a:lstStyle/>
          <a:p>
            <a:fld id="{B4D67D19-3BAE-49B0-81FF-FF3F5BF1CEA9}" type="datetimeFigureOut">
              <a:rPr lang="en-US" smtClean="0"/>
              <a:t>4/17/2023</a:t>
            </a:fld>
            <a:endParaRPr lang="en-US"/>
          </a:p>
        </p:txBody>
      </p:sp>
      <p:sp>
        <p:nvSpPr>
          <p:cNvPr id="5" name="Footer Placeholder 4">
            <a:extLst>
              <a:ext uri="{FF2B5EF4-FFF2-40B4-BE49-F238E27FC236}">
                <a16:creationId xmlns:a16="http://schemas.microsoft.com/office/drawing/2014/main" id="{DFDD26D6-C88C-32C1-3CB5-A333B6BE3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1B316-635F-2DDC-02C9-B45A80B7D794}"/>
              </a:ext>
            </a:extLst>
          </p:cNvPr>
          <p:cNvSpPr>
            <a:spLocks noGrp="1"/>
          </p:cNvSpPr>
          <p:nvPr>
            <p:ph type="sldNum" sz="quarter" idx="12"/>
          </p:nvPr>
        </p:nvSpPr>
        <p:spPr/>
        <p:txBody>
          <a:bodyPr/>
          <a:lstStyle/>
          <a:p>
            <a:fld id="{B2691F1E-0F5D-4126-A82E-BA0177DDAF8B}" type="slidenum">
              <a:rPr lang="en-US" smtClean="0"/>
              <a:t>‹#›</a:t>
            </a:fld>
            <a:endParaRPr lang="en-US"/>
          </a:p>
        </p:txBody>
      </p:sp>
    </p:spTree>
    <p:extLst>
      <p:ext uri="{BB962C8B-B14F-4D97-AF65-F5344CB8AC3E}">
        <p14:creationId xmlns:p14="http://schemas.microsoft.com/office/powerpoint/2010/main" val="1073128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63EDE-CEF4-30EB-D132-FEB0F9AD38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CB04DA-96B5-2E71-7D42-016D712602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7BB9B2-F043-68A5-8CFE-AC75E0AC0A8F}"/>
              </a:ext>
            </a:extLst>
          </p:cNvPr>
          <p:cNvSpPr>
            <a:spLocks noGrp="1"/>
          </p:cNvSpPr>
          <p:nvPr>
            <p:ph type="dt" sz="half" idx="10"/>
          </p:nvPr>
        </p:nvSpPr>
        <p:spPr/>
        <p:txBody>
          <a:bodyPr/>
          <a:lstStyle/>
          <a:p>
            <a:fld id="{B4D67D19-3BAE-49B0-81FF-FF3F5BF1CEA9}" type="datetimeFigureOut">
              <a:rPr lang="en-US" smtClean="0"/>
              <a:t>4/17/2023</a:t>
            </a:fld>
            <a:endParaRPr lang="en-US"/>
          </a:p>
        </p:txBody>
      </p:sp>
      <p:sp>
        <p:nvSpPr>
          <p:cNvPr id="5" name="Footer Placeholder 4">
            <a:extLst>
              <a:ext uri="{FF2B5EF4-FFF2-40B4-BE49-F238E27FC236}">
                <a16:creationId xmlns:a16="http://schemas.microsoft.com/office/drawing/2014/main" id="{B33C390C-AAD4-817A-0765-991FF9C47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3D3A7-7180-1B09-5D76-F15294E8AA73}"/>
              </a:ext>
            </a:extLst>
          </p:cNvPr>
          <p:cNvSpPr>
            <a:spLocks noGrp="1"/>
          </p:cNvSpPr>
          <p:nvPr>
            <p:ph type="sldNum" sz="quarter" idx="12"/>
          </p:nvPr>
        </p:nvSpPr>
        <p:spPr/>
        <p:txBody>
          <a:bodyPr/>
          <a:lstStyle/>
          <a:p>
            <a:fld id="{B2691F1E-0F5D-4126-A82E-BA0177DDAF8B}" type="slidenum">
              <a:rPr lang="en-US" smtClean="0"/>
              <a:t>‹#›</a:t>
            </a:fld>
            <a:endParaRPr lang="en-US"/>
          </a:p>
        </p:txBody>
      </p:sp>
    </p:spTree>
    <p:extLst>
      <p:ext uri="{BB962C8B-B14F-4D97-AF65-F5344CB8AC3E}">
        <p14:creationId xmlns:p14="http://schemas.microsoft.com/office/powerpoint/2010/main" val="199060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2BF0B-2D5C-F1E4-48CC-7C5BEBC2E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30B430-F6EA-F31B-5064-5B037CF3D6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0331DC-43B8-2341-DC4A-A0BE3FA70D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BA1692-482F-340A-D177-36D48E61D220}"/>
              </a:ext>
            </a:extLst>
          </p:cNvPr>
          <p:cNvSpPr>
            <a:spLocks noGrp="1"/>
          </p:cNvSpPr>
          <p:nvPr>
            <p:ph type="dt" sz="half" idx="10"/>
          </p:nvPr>
        </p:nvSpPr>
        <p:spPr/>
        <p:txBody>
          <a:bodyPr/>
          <a:lstStyle/>
          <a:p>
            <a:fld id="{B4D67D19-3BAE-49B0-81FF-FF3F5BF1CEA9}" type="datetimeFigureOut">
              <a:rPr lang="en-US" smtClean="0"/>
              <a:t>4/17/2023</a:t>
            </a:fld>
            <a:endParaRPr lang="en-US"/>
          </a:p>
        </p:txBody>
      </p:sp>
      <p:sp>
        <p:nvSpPr>
          <p:cNvPr id="6" name="Footer Placeholder 5">
            <a:extLst>
              <a:ext uri="{FF2B5EF4-FFF2-40B4-BE49-F238E27FC236}">
                <a16:creationId xmlns:a16="http://schemas.microsoft.com/office/drawing/2014/main" id="{514D8452-AD8F-0DF1-488B-33150890F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BCAF28-0C8B-5708-421C-5229F911D2E8}"/>
              </a:ext>
            </a:extLst>
          </p:cNvPr>
          <p:cNvSpPr>
            <a:spLocks noGrp="1"/>
          </p:cNvSpPr>
          <p:nvPr>
            <p:ph type="sldNum" sz="quarter" idx="12"/>
          </p:nvPr>
        </p:nvSpPr>
        <p:spPr/>
        <p:txBody>
          <a:bodyPr/>
          <a:lstStyle/>
          <a:p>
            <a:fld id="{B2691F1E-0F5D-4126-A82E-BA0177DDAF8B}" type="slidenum">
              <a:rPr lang="en-US" smtClean="0"/>
              <a:t>‹#›</a:t>
            </a:fld>
            <a:endParaRPr lang="en-US"/>
          </a:p>
        </p:txBody>
      </p:sp>
    </p:spTree>
    <p:extLst>
      <p:ext uri="{BB962C8B-B14F-4D97-AF65-F5344CB8AC3E}">
        <p14:creationId xmlns:p14="http://schemas.microsoft.com/office/powerpoint/2010/main" val="205261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C417-77B4-2EFE-741C-51A7377E1D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687AE-8942-C7CD-EA91-4CDB965423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F91C72-4BAF-7BA8-F078-6EBDD727F5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E1A059-D2F0-6A96-FE67-D760EBE07A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FE3BB6-5CB6-D8B6-C27E-2A8A33FD3E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1996C3-EC6F-E962-88C7-55F919A79B6C}"/>
              </a:ext>
            </a:extLst>
          </p:cNvPr>
          <p:cNvSpPr>
            <a:spLocks noGrp="1"/>
          </p:cNvSpPr>
          <p:nvPr>
            <p:ph type="dt" sz="half" idx="10"/>
          </p:nvPr>
        </p:nvSpPr>
        <p:spPr/>
        <p:txBody>
          <a:bodyPr/>
          <a:lstStyle/>
          <a:p>
            <a:fld id="{B4D67D19-3BAE-49B0-81FF-FF3F5BF1CEA9}" type="datetimeFigureOut">
              <a:rPr lang="en-US" smtClean="0"/>
              <a:t>4/17/2023</a:t>
            </a:fld>
            <a:endParaRPr lang="en-US"/>
          </a:p>
        </p:txBody>
      </p:sp>
      <p:sp>
        <p:nvSpPr>
          <p:cNvPr id="8" name="Footer Placeholder 7">
            <a:extLst>
              <a:ext uri="{FF2B5EF4-FFF2-40B4-BE49-F238E27FC236}">
                <a16:creationId xmlns:a16="http://schemas.microsoft.com/office/drawing/2014/main" id="{0827C6BD-9EC5-86C3-F3E5-00DFB46FE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8B086B-4698-3206-F427-872ABA954098}"/>
              </a:ext>
            </a:extLst>
          </p:cNvPr>
          <p:cNvSpPr>
            <a:spLocks noGrp="1"/>
          </p:cNvSpPr>
          <p:nvPr>
            <p:ph type="sldNum" sz="quarter" idx="12"/>
          </p:nvPr>
        </p:nvSpPr>
        <p:spPr/>
        <p:txBody>
          <a:bodyPr/>
          <a:lstStyle/>
          <a:p>
            <a:fld id="{B2691F1E-0F5D-4126-A82E-BA0177DDAF8B}" type="slidenum">
              <a:rPr lang="en-US" smtClean="0"/>
              <a:t>‹#›</a:t>
            </a:fld>
            <a:endParaRPr lang="en-US"/>
          </a:p>
        </p:txBody>
      </p:sp>
    </p:spTree>
    <p:extLst>
      <p:ext uri="{BB962C8B-B14F-4D97-AF65-F5344CB8AC3E}">
        <p14:creationId xmlns:p14="http://schemas.microsoft.com/office/powerpoint/2010/main" val="2923299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E257-B8B0-3AE7-0CF5-83EFC8BE84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48CAE-7956-49CD-4CE5-A44D80CEEB06}"/>
              </a:ext>
            </a:extLst>
          </p:cNvPr>
          <p:cNvSpPr>
            <a:spLocks noGrp="1"/>
          </p:cNvSpPr>
          <p:nvPr>
            <p:ph type="dt" sz="half" idx="10"/>
          </p:nvPr>
        </p:nvSpPr>
        <p:spPr/>
        <p:txBody>
          <a:bodyPr/>
          <a:lstStyle/>
          <a:p>
            <a:fld id="{B4D67D19-3BAE-49B0-81FF-FF3F5BF1CEA9}" type="datetimeFigureOut">
              <a:rPr lang="en-US" smtClean="0"/>
              <a:t>4/17/2023</a:t>
            </a:fld>
            <a:endParaRPr lang="en-US"/>
          </a:p>
        </p:txBody>
      </p:sp>
      <p:sp>
        <p:nvSpPr>
          <p:cNvPr id="4" name="Footer Placeholder 3">
            <a:extLst>
              <a:ext uri="{FF2B5EF4-FFF2-40B4-BE49-F238E27FC236}">
                <a16:creationId xmlns:a16="http://schemas.microsoft.com/office/drawing/2014/main" id="{98BE4857-4B16-52A8-5B76-38FE225BB2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C3F0FA-DE84-38C3-415D-5A59D1CBA3CC}"/>
              </a:ext>
            </a:extLst>
          </p:cNvPr>
          <p:cNvSpPr>
            <a:spLocks noGrp="1"/>
          </p:cNvSpPr>
          <p:nvPr>
            <p:ph type="sldNum" sz="quarter" idx="12"/>
          </p:nvPr>
        </p:nvSpPr>
        <p:spPr/>
        <p:txBody>
          <a:bodyPr/>
          <a:lstStyle/>
          <a:p>
            <a:fld id="{B2691F1E-0F5D-4126-A82E-BA0177DDAF8B}" type="slidenum">
              <a:rPr lang="en-US" smtClean="0"/>
              <a:t>‹#›</a:t>
            </a:fld>
            <a:endParaRPr lang="en-US"/>
          </a:p>
        </p:txBody>
      </p:sp>
    </p:spTree>
    <p:extLst>
      <p:ext uri="{BB962C8B-B14F-4D97-AF65-F5344CB8AC3E}">
        <p14:creationId xmlns:p14="http://schemas.microsoft.com/office/powerpoint/2010/main" val="54657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137E20-264C-875D-7668-151BC5232E1E}"/>
              </a:ext>
            </a:extLst>
          </p:cNvPr>
          <p:cNvSpPr>
            <a:spLocks noGrp="1"/>
          </p:cNvSpPr>
          <p:nvPr>
            <p:ph type="dt" sz="half" idx="10"/>
          </p:nvPr>
        </p:nvSpPr>
        <p:spPr/>
        <p:txBody>
          <a:bodyPr/>
          <a:lstStyle/>
          <a:p>
            <a:fld id="{B4D67D19-3BAE-49B0-81FF-FF3F5BF1CEA9}" type="datetimeFigureOut">
              <a:rPr lang="en-US" smtClean="0"/>
              <a:t>4/17/2023</a:t>
            </a:fld>
            <a:endParaRPr lang="en-US"/>
          </a:p>
        </p:txBody>
      </p:sp>
      <p:sp>
        <p:nvSpPr>
          <p:cNvPr id="3" name="Footer Placeholder 2">
            <a:extLst>
              <a:ext uri="{FF2B5EF4-FFF2-40B4-BE49-F238E27FC236}">
                <a16:creationId xmlns:a16="http://schemas.microsoft.com/office/drawing/2014/main" id="{990C39BC-2469-7B3A-72E0-E9E3F34274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0FF63A-436C-57A9-0043-2E19D8CE4329}"/>
              </a:ext>
            </a:extLst>
          </p:cNvPr>
          <p:cNvSpPr>
            <a:spLocks noGrp="1"/>
          </p:cNvSpPr>
          <p:nvPr>
            <p:ph type="sldNum" sz="quarter" idx="12"/>
          </p:nvPr>
        </p:nvSpPr>
        <p:spPr/>
        <p:txBody>
          <a:bodyPr/>
          <a:lstStyle/>
          <a:p>
            <a:fld id="{B2691F1E-0F5D-4126-A82E-BA0177DDAF8B}" type="slidenum">
              <a:rPr lang="en-US" smtClean="0"/>
              <a:t>‹#›</a:t>
            </a:fld>
            <a:endParaRPr lang="en-US"/>
          </a:p>
        </p:txBody>
      </p:sp>
    </p:spTree>
    <p:extLst>
      <p:ext uri="{BB962C8B-B14F-4D97-AF65-F5344CB8AC3E}">
        <p14:creationId xmlns:p14="http://schemas.microsoft.com/office/powerpoint/2010/main" val="1074934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E2C0-1815-2579-D7FC-28161E3EAB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180EB-778C-2D59-B833-05B7921A19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8C5001-41DF-A827-8A63-913CB843A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48043D-53BB-F650-1C5D-074008F479E1}"/>
              </a:ext>
            </a:extLst>
          </p:cNvPr>
          <p:cNvSpPr>
            <a:spLocks noGrp="1"/>
          </p:cNvSpPr>
          <p:nvPr>
            <p:ph type="dt" sz="half" idx="10"/>
          </p:nvPr>
        </p:nvSpPr>
        <p:spPr/>
        <p:txBody>
          <a:bodyPr/>
          <a:lstStyle/>
          <a:p>
            <a:fld id="{B4D67D19-3BAE-49B0-81FF-FF3F5BF1CEA9}" type="datetimeFigureOut">
              <a:rPr lang="en-US" smtClean="0"/>
              <a:t>4/17/2023</a:t>
            </a:fld>
            <a:endParaRPr lang="en-US"/>
          </a:p>
        </p:txBody>
      </p:sp>
      <p:sp>
        <p:nvSpPr>
          <p:cNvPr id="6" name="Footer Placeholder 5">
            <a:extLst>
              <a:ext uri="{FF2B5EF4-FFF2-40B4-BE49-F238E27FC236}">
                <a16:creationId xmlns:a16="http://schemas.microsoft.com/office/drawing/2014/main" id="{70902EF8-A7C0-44AA-9807-D4448BA039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F85D74-BB62-3BC1-35AD-2B4C801633CF}"/>
              </a:ext>
            </a:extLst>
          </p:cNvPr>
          <p:cNvSpPr>
            <a:spLocks noGrp="1"/>
          </p:cNvSpPr>
          <p:nvPr>
            <p:ph type="sldNum" sz="quarter" idx="12"/>
          </p:nvPr>
        </p:nvSpPr>
        <p:spPr/>
        <p:txBody>
          <a:bodyPr/>
          <a:lstStyle/>
          <a:p>
            <a:fld id="{B2691F1E-0F5D-4126-A82E-BA0177DDAF8B}" type="slidenum">
              <a:rPr lang="en-US" smtClean="0"/>
              <a:t>‹#›</a:t>
            </a:fld>
            <a:endParaRPr lang="en-US"/>
          </a:p>
        </p:txBody>
      </p:sp>
    </p:spTree>
    <p:extLst>
      <p:ext uri="{BB962C8B-B14F-4D97-AF65-F5344CB8AC3E}">
        <p14:creationId xmlns:p14="http://schemas.microsoft.com/office/powerpoint/2010/main" val="294089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FCA14-BEF0-2C7F-2E50-D5D2645843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A5C874-3529-E223-68F9-E50A140615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AE00D1-6D0C-6DC2-0AA1-580AF5002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A8813-A207-DF88-2D06-1C1FCBB0D4AE}"/>
              </a:ext>
            </a:extLst>
          </p:cNvPr>
          <p:cNvSpPr>
            <a:spLocks noGrp="1"/>
          </p:cNvSpPr>
          <p:nvPr>
            <p:ph type="dt" sz="half" idx="10"/>
          </p:nvPr>
        </p:nvSpPr>
        <p:spPr/>
        <p:txBody>
          <a:bodyPr/>
          <a:lstStyle/>
          <a:p>
            <a:fld id="{B4D67D19-3BAE-49B0-81FF-FF3F5BF1CEA9}" type="datetimeFigureOut">
              <a:rPr lang="en-US" smtClean="0"/>
              <a:t>4/17/2023</a:t>
            </a:fld>
            <a:endParaRPr lang="en-US"/>
          </a:p>
        </p:txBody>
      </p:sp>
      <p:sp>
        <p:nvSpPr>
          <p:cNvPr id="6" name="Footer Placeholder 5">
            <a:extLst>
              <a:ext uri="{FF2B5EF4-FFF2-40B4-BE49-F238E27FC236}">
                <a16:creationId xmlns:a16="http://schemas.microsoft.com/office/drawing/2014/main" id="{904E56CC-18C4-55C3-0EE2-D1AF592EF6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188DCB-687B-E1C0-B105-D21B90A795E4}"/>
              </a:ext>
            </a:extLst>
          </p:cNvPr>
          <p:cNvSpPr>
            <a:spLocks noGrp="1"/>
          </p:cNvSpPr>
          <p:nvPr>
            <p:ph type="sldNum" sz="quarter" idx="12"/>
          </p:nvPr>
        </p:nvSpPr>
        <p:spPr/>
        <p:txBody>
          <a:bodyPr/>
          <a:lstStyle/>
          <a:p>
            <a:fld id="{B2691F1E-0F5D-4126-A82E-BA0177DDAF8B}" type="slidenum">
              <a:rPr lang="en-US" smtClean="0"/>
              <a:t>‹#›</a:t>
            </a:fld>
            <a:endParaRPr lang="en-US"/>
          </a:p>
        </p:txBody>
      </p:sp>
    </p:spTree>
    <p:extLst>
      <p:ext uri="{BB962C8B-B14F-4D97-AF65-F5344CB8AC3E}">
        <p14:creationId xmlns:p14="http://schemas.microsoft.com/office/powerpoint/2010/main" val="55982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BA0F8C-3C13-54D8-F6AB-A04814CC5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99CA6F-8BFD-3113-1669-A231C0788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2F6DA-C7CF-FE5B-9339-A9C738BEC7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67D19-3BAE-49B0-81FF-FF3F5BF1CEA9}" type="datetimeFigureOut">
              <a:rPr lang="en-US" smtClean="0"/>
              <a:t>4/17/2023</a:t>
            </a:fld>
            <a:endParaRPr lang="en-US"/>
          </a:p>
        </p:txBody>
      </p:sp>
      <p:sp>
        <p:nvSpPr>
          <p:cNvPr id="5" name="Footer Placeholder 4">
            <a:extLst>
              <a:ext uri="{FF2B5EF4-FFF2-40B4-BE49-F238E27FC236}">
                <a16:creationId xmlns:a16="http://schemas.microsoft.com/office/drawing/2014/main" id="{B1A88261-B7D4-EC29-A5D9-19092511E8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48D8D6-8A01-98B7-6114-4EEF5E5C0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91F1E-0F5D-4126-A82E-BA0177DDAF8B}" type="slidenum">
              <a:rPr lang="en-US" smtClean="0"/>
              <a:t>‹#›</a:t>
            </a:fld>
            <a:endParaRPr lang="en-US"/>
          </a:p>
        </p:txBody>
      </p:sp>
      <p:pic>
        <p:nvPicPr>
          <p:cNvPr id="8" name="Picture 7" descr="A picture containing text, scissors&#10;&#10;Description automatically generated">
            <a:extLst>
              <a:ext uri="{FF2B5EF4-FFF2-40B4-BE49-F238E27FC236}">
                <a16:creationId xmlns:a16="http://schemas.microsoft.com/office/drawing/2014/main" id="{CA0026FC-5740-166E-F8B0-1C4D4ACD93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73790" y="6400280"/>
            <a:ext cx="1644420" cy="411105"/>
          </a:xfrm>
          <a:prstGeom prst="rect">
            <a:avLst/>
          </a:prstGeom>
        </p:spPr>
      </p:pic>
    </p:spTree>
    <p:extLst>
      <p:ext uri="{BB962C8B-B14F-4D97-AF65-F5344CB8AC3E}">
        <p14:creationId xmlns:p14="http://schemas.microsoft.com/office/powerpoint/2010/main" val="87404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I2t6WrYyt5I" TargetMode="External"/><Relationship Id="rId2" Type="http://schemas.openxmlformats.org/officeDocument/2006/relationships/hyperlink" Target="https://www.itworldcanada.com/article/diia-ukraine-implements-world-leading-digital-government-in-the-middle-of-a-war-whats-our-excuse/502597"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A1D7F-EEC8-AE7B-F6BB-8F55BD5B1CDD}"/>
              </a:ext>
            </a:extLst>
          </p:cNvPr>
          <p:cNvSpPr>
            <a:spLocks noGrp="1"/>
          </p:cNvSpPr>
          <p:nvPr>
            <p:ph type="ctrTitle"/>
          </p:nvPr>
        </p:nvSpPr>
        <p:spPr>
          <a:xfrm>
            <a:off x="1069910" y="1362271"/>
            <a:ext cx="10668000" cy="2967134"/>
          </a:xfrm>
        </p:spPr>
        <p:txBody>
          <a:bodyPr>
            <a:normAutofit fontScale="90000"/>
          </a:bodyPr>
          <a:lstStyle/>
          <a:p>
            <a:pPr>
              <a:spcBef>
                <a:spcPts val="600"/>
              </a:spcBef>
            </a:pPr>
            <a:r>
              <a:rPr lang="en-US" sz="2800" b="1" dirty="0">
                <a:solidFill>
                  <a:schemeClr val="accent4">
                    <a:lumMod val="75000"/>
                  </a:schemeClr>
                </a:solidFill>
              </a:rPr>
              <a:t>Diia is a digital services ecosystem of the government of Ukraine,</a:t>
            </a:r>
            <a:br>
              <a:rPr lang="en-US" sz="2800" b="1" dirty="0">
                <a:solidFill>
                  <a:schemeClr val="accent4">
                    <a:lumMod val="75000"/>
                  </a:schemeClr>
                </a:solidFill>
              </a:rPr>
            </a:br>
            <a:r>
              <a:rPr lang="en-US" sz="2800" b="1" dirty="0">
                <a:solidFill>
                  <a:schemeClr val="accent4">
                    <a:lumMod val="75000"/>
                  </a:schemeClr>
                </a:solidFill>
              </a:rPr>
              <a:t>comprising a mobile app and a web portal.</a:t>
            </a:r>
            <a:br>
              <a:rPr lang="en-US" sz="2800" b="1" dirty="0">
                <a:solidFill>
                  <a:schemeClr val="accent4">
                    <a:lumMod val="75000"/>
                  </a:schemeClr>
                </a:solidFill>
              </a:rPr>
            </a:br>
            <a:r>
              <a:rPr lang="en-US" sz="2800" b="1" dirty="0">
                <a:solidFill>
                  <a:schemeClr val="accent4">
                    <a:lumMod val="75000"/>
                  </a:schemeClr>
                </a:solidFill>
              </a:rPr>
              <a:t>The information presented here was gleaned from this post:</a:t>
            </a:r>
            <a:br>
              <a:rPr lang="en-US" sz="2800" b="1" dirty="0">
                <a:solidFill>
                  <a:schemeClr val="accent4">
                    <a:lumMod val="75000"/>
                  </a:schemeClr>
                </a:solidFill>
              </a:rPr>
            </a:br>
            <a:r>
              <a:rPr lang="en-US" sz="2800" b="1" dirty="0">
                <a:solidFill>
                  <a:schemeClr val="accent4">
                    <a:lumMod val="75000"/>
                  </a:schemeClr>
                </a:solidFill>
                <a:hlinkClick r:id="rId2"/>
              </a:rPr>
              <a:t>https://www.itworldcanada.com/article/diia-ukraine-implements-world-leading-digital-government-in-the-middle-of-a-war-whats-our-excuse/502597</a:t>
            </a:r>
            <a:br>
              <a:rPr lang="en-US" sz="2800" b="1" dirty="0">
                <a:solidFill>
                  <a:schemeClr val="accent4">
                    <a:lumMod val="75000"/>
                  </a:schemeClr>
                </a:solidFill>
              </a:rPr>
            </a:br>
            <a:r>
              <a:rPr lang="en-US" sz="2800" b="1" dirty="0">
                <a:solidFill>
                  <a:schemeClr val="accent4">
                    <a:lumMod val="75000"/>
                  </a:schemeClr>
                </a:solidFill>
              </a:rPr>
              <a:t>and this video:</a:t>
            </a:r>
            <a:br>
              <a:rPr lang="en-US" sz="2800" b="1" dirty="0">
                <a:solidFill>
                  <a:schemeClr val="accent4">
                    <a:lumMod val="75000"/>
                  </a:schemeClr>
                </a:solidFill>
              </a:rPr>
            </a:br>
            <a:r>
              <a:rPr lang="en-US" sz="2800" b="1" dirty="0">
                <a:solidFill>
                  <a:schemeClr val="accent4">
                    <a:lumMod val="75000"/>
                  </a:schemeClr>
                </a:solidFill>
                <a:hlinkClick r:id="rId3"/>
              </a:rPr>
              <a:t>https://www.youtube.com/watch?v=I2t6WrYyt5I</a:t>
            </a:r>
            <a:br>
              <a:rPr lang="en-US" sz="2800" b="1" dirty="0">
                <a:solidFill>
                  <a:schemeClr val="accent4">
                    <a:lumMod val="75000"/>
                  </a:schemeClr>
                </a:solidFill>
              </a:rPr>
            </a:br>
            <a:endParaRPr lang="en-US" sz="2800" b="1" dirty="0">
              <a:solidFill>
                <a:schemeClr val="accent4">
                  <a:lumMod val="75000"/>
                </a:schemeClr>
              </a:solidFill>
            </a:endParaRPr>
          </a:p>
        </p:txBody>
      </p:sp>
      <p:sp>
        <p:nvSpPr>
          <p:cNvPr id="3" name="Subtitle 2">
            <a:extLst>
              <a:ext uri="{FF2B5EF4-FFF2-40B4-BE49-F238E27FC236}">
                <a16:creationId xmlns:a16="http://schemas.microsoft.com/office/drawing/2014/main" id="{52009EF1-50D2-FCBB-F774-CFF293DAE300}"/>
              </a:ext>
            </a:extLst>
          </p:cNvPr>
          <p:cNvSpPr>
            <a:spLocks noGrp="1"/>
          </p:cNvSpPr>
          <p:nvPr>
            <p:ph type="subTitle" idx="1"/>
          </p:nvPr>
        </p:nvSpPr>
        <p:spPr>
          <a:xfrm>
            <a:off x="1524000" y="5290438"/>
            <a:ext cx="9144000" cy="830450"/>
          </a:xfrm>
        </p:spPr>
        <p:txBody>
          <a:bodyPr>
            <a:normAutofit/>
          </a:bodyPr>
          <a:lstStyle/>
          <a:p>
            <a:r>
              <a:rPr lang="en-US" dirty="0"/>
              <a:t>Francisco Corella</a:t>
            </a:r>
          </a:p>
          <a:p>
            <a:pPr>
              <a:spcBef>
                <a:spcPts val="0"/>
              </a:spcBef>
            </a:pPr>
            <a:r>
              <a:rPr lang="en-US" dirty="0"/>
              <a:t>fcorella@pomcor.com</a:t>
            </a:r>
          </a:p>
        </p:txBody>
      </p:sp>
      <p:sp>
        <p:nvSpPr>
          <p:cNvPr id="6" name="Title 1">
            <a:extLst>
              <a:ext uri="{FF2B5EF4-FFF2-40B4-BE49-F238E27FC236}">
                <a16:creationId xmlns:a16="http://schemas.microsoft.com/office/drawing/2014/main" id="{D48A5C17-65D2-5BDD-66AE-71EBA20460B9}"/>
              </a:ext>
            </a:extLst>
          </p:cNvPr>
          <p:cNvSpPr txBox="1">
            <a:spLocks/>
          </p:cNvSpPr>
          <p:nvPr/>
        </p:nvSpPr>
        <p:spPr>
          <a:xfrm>
            <a:off x="914400" y="267056"/>
            <a:ext cx="10668000" cy="10516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0070C0"/>
                </a:solidFill>
              </a:rPr>
              <a:t>UX of Diia</a:t>
            </a:r>
          </a:p>
        </p:txBody>
      </p:sp>
      <p:sp>
        <p:nvSpPr>
          <p:cNvPr id="10" name="Title 1">
            <a:extLst>
              <a:ext uri="{FF2B5EF4-FFF2-40B4-BE49-F238E27FC236}">
                <a16:creationId xmlns:a16="http://schemas.microsoft.com/office/drawing/2014/main" id="{593EC418-DA56-7ACB-76E0-5549263F88A0}"/>
              </a:ext>
            </a:extLst>
          </p:cNvPr>
          <p:cNvSpPr txBox="1">
            <a:spLocks/>
          </p:cNvSpPr>
          <p:nvPr/>
        </p:nvSpPr>
        <p:spPr>
          <a:xfrm>
            <a:off x="727783" y="4080593"/>
            <a:ext cx="10668000" cy="95794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600"/>
              </a:spcBef>
            </a:pPr>
            <a:r>
              <a:rPr lang="en-US" sz="2800" b="1" dirty="0">
                <a:solidFill>
                  <a:schemeClr val="accent6"/>
                </a:solidFill>
              </a:rPr>
              <a:t>Presented at IIW XXXVI</a:t>
            </a:r>
          </a:p>
          <a:p>
            <a:pPr>
              <a:spcBef>
                <a:spcPts val="0"/>
              </a:spcBef>
            </a:pPr>
            <a:r>
              <a:rPr lang="en-US" sz="2800" b="1" dirty="0">
                <a:solidFill>
                  <a:schemeClr val="accent6"/>
                </a:solidFill>
              </a:rPr>
              <a:t>on April 18, 2023</a:t>
            </a:r>
          </a:p>
        </p:txBody>
      </p:sp>
    </p:spTree>
    <p:extLst>
      <p:ext uri="{BB962C8B-B14F-4D97-AF65-F5344CB8AC3E}">
        <p14:creationId xmlns:p14="http://schemas.microsoft.com/office/powerpoint/2010/main" val="16869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with medium confidence">
            <a:extLst>
              <a:ext uri="{FF2B5EF4-FFF2-40B4-BE49-F238E27FC236}">
                <a16:creationId xmlns:a16="http://schemas.microsoft.com/office/drawing/2014/main" id="{4834AE57-2EE3-2230-97AA-407221F7E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2358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with medium confidence">
            <a:extLst>
              <a:ext uri="{FF2B5EF4-FFF2-40B4-BE49-F238E27FC236}">
                <a16:creationId xmlns:a16="http://schemas.microsoft.com/office/drawing/2014/main" id="{4834AE57-2EE3-2230-97AA-407221F7E4E4}"/>
              </a:ext>
            </a:extLst>
          </p:cNvPr>
          <p:cNvPicPr>
            <a:picLocks noChangeAspect="1"/>
          </p:cNvPicPr>
          <p:nvPr/>
        </p:nvPicPr>
        <p:blipFill rotWithShape="1">
          <a:blip r:embed="rId2">
            <a:extLst>
              <a:ext uri="{28A0092B-C50C-407E-A947-70E740481C1C}">
                <a14:useLocalDpi xmlns:a14="http://schemas.microsoft.com/office/drawing/2010/main" val="0"/>
              </a:ext>
            </a:extLst>
          </a:blip>
          <a:srcRect l="11173" t="29387" r="55766" b="16463"/>
          <a:stretch/>
        </p:blipFill>
        <p:spPr>
          <a:xfrm>
            <a:off x="1035696" y="469858"/>
            <a:ext cx="5896948" cy="5432835"/>
          </a:xfrm>
          <a:prstGeom prst="rect">
            <a:avLst/>
          </a:prstGeom>
        </p:spPr>
      </p:pic>
      <p:sp>
        <p:nvSpPr>
          <p:cNvPr id="2" name="Oval 1">
            <a:extLst>
              <a:ext uri="{FF2B5EF4-FFF2-40B4-BE49-F238E27FC236}">
                <a16:creationId xmlns:a16="http://schemas.microsoft.com/office/drawing/2014/main" id="{06A567E0-19DB-7B86-7358-2E268703F507}"/>
              </a:ext>
            </a:extLst>
          </p:cNvPr>
          <p:cNvSpPr/>
          <p:nvPr/>
        </p:nvSpPr>
        <p:spPr>
          <a:xfrm>
            <a:off x="3222366" y="1311728"/>
            <a:ext cx="864441" cy="880965"/>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41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with medium confidence">
            <a:extLst>
              <a:ext uri="{FF2B5EF4-FFF2-40B4-BE49-F238E27FC236}">
                <a16:creationId xmlns:a16="http://schemas.microsoft.com/office/drawing/2014/main" id="{4834AE57-2EE3-2230-97AA-407221F7E4E4}"/>
              </a:ext>
            </a:extLst>
          </p:cNvPr>
          <p:cNvPicPr>
            <a:picLocks noChangeAspect="1"/>
          </p:cNvPicPr>
          <p:nvPr/>
        </p:nvPicPr>
        <p:blipFill rotWithShape="1">
          <a:blip r:embed="rId2">
            <a:extLst>
              <a:ext uri="{28A0092B-C50C-407E-A947-70E740481C1C}">
                <a14:useLocalDpi xmlns:a14="http://schemas.microsoft.com/office/drawing/2010/main" val="0"/>
              </a:ext>
            </a:extLst>
          </a:blip>
          <a:srcRect l="42618" t="25033" r="40979" b="14114"/>
          <a:stretch/>
        </p:blipFill>
        <p:spPr>
          <a:xfrm>
            <a:off x="5309118" y="887632"/>
            <a:ext cx="2463282" cy="5140275"/>
          </a:xfrm>
          <a:prstGeom prst="rect">
            <a:avLst/>
          </a:prstGeom>
        </p:spPr>
      </p:pic>
      <p:sp>
        <p:nvSpPr>
          <p:cNvPr id="4" name="TextBox 3">
            <a:extLst>
              <a:ext uri="{FF2B5EF4-FFF2-40B4-BE49-F238E27FC236}">
                <a16:creationId xmlns:a16="http://schemas.microsoft.com/office/drawing/2014/main" id="{860BBC49-B61A-E03C-790C-E36F18FD3889}"/>
              </a:ext>
            </a:extLst>
          </p:cNvPr>
          <p:cNvSpPr txBox="1"/>
          <p:nvPr/>
        </p:nvSpPr>
        <p:spPr>
          <a:xfrm>
            <a:off x="531845" y="1996758"/>
            <a:ext cx="4208106" cy="3539430"/>
          </a:xfrm>
          <a:prstGeom prst="rect">
            <a:avLst/>
          </a:prstGeom>
          <a:noFill/>
        </p:spPr>
        <p:txBody>
          <a:bodyPr wrap="square" rtlCol="0">
            <a:spAutoFit/>
          </a:bodyPr>
          <a:lstStyle/>
          <a:p>
            <a:r>
              <a:rPr lang="en-US" sz="2800" b="1" dirty="0">
                <a:solidFill>
                  <a:schemeClr val="accent6"/>
                </a:solidFill>
              </a:rPr>
              <a:t>A QR code is displayed by the app and scanned by the relying party, rather than the reverse.  This is how it should be, according to user testing reported at IIW XXXV by Sukhi </a:t>
            </a:r>
            <a:r>
              <a:rPr lang="en-US" sz="2800" b="1" dirty="0" err="1">
                <a:solidFill>
                  <a:schemeClr val="accent6"/>
                </a:solidFill>
              </a:rPr>
              <a:t>Chuhan</a:t>
            </a:r>
            <a:endParaRPr lang="en-US" sz="2800" b="1" dirty="0">
              <a:solidFill>
                <a:schemeClr val="accent6"/>
              </a:solidFill>
            </a:endParaRPr>
          </a:p>
        </p:txBody>
      </p:sp>
      <p:sp>
        <p:nvSpPr>
          <p:cNvPr id="5" name="Oval 4">
            <a:extLst>
              <a:ext uri="{FF2B5EF4-FFF2-40B4-BE49-F238E27FC236}">
                <a16:creationId xmlns:a16="http://schemas.microsoft.com/office/drawing/2014/main" id="{44DC1A7C-B0FD-DFD9-653C-8BB570620F83}"/>
              </a:ext>
            </a:extLst>
          </p:cNvPr>
          <p:cNvSpPr/>
          <p:nvPr/>
        </p:nvSpPr>
        <p:spPr>
          <a:xfrm>
            <a:off x="5159829" y="1330395"/>
            <a:ext cx="2612571" cy="685022"/>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105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44B0-C22C-4066-F770-1B8E69FAB006}"/>
              </a:ext>
            </a:extLst>
          </p:cNvPr>
          <p:cNvSpPr>
            <a:spLocks noGrp="1"/>
          </p:cNvSpPr>
          <p:nvPr>
            <p:ph type="title"/>
          </p:nvPr>
        </p:nvSpPr>
        <p:spPr/>
        <p:txBody>
          <a:bodyPr/>
          <a:lstStyle/>
          <a:p>
            <a:r>
              <a:rPr lang="en-US" dirty="0"/>
              <a:t>Document sharing</a:t>
            </a:r>
          </a:p>
        </p:txBody>
      </p:sp>
      <p:sp>
        <p:nvSpPr>
          <p:cNvPr id="3" name="Content Placeholder 2">
            <a:extLst>
              <a:ext uri="{FF2B5EF4-FFF2-40B4-BE49-F238E27FC236}">
                <a16:creationId xmlns:a16="http://schemas.microsoft.com/office/drawing/2014/main" id="{BAAE0401-FD05-3070-C2FD-91B90DD83A9C}"/>
              </a:ext>
            </a:extLst>
          </p:cNvPr>
          <p:cNvSpPr>
            <a:spLocks noGrp="1"/>
          </p:cNvSpPr>
          <p:nvPr>
            <p:ph idx="1"/>
          </p:nvPr>
        </p:nvSpPr>
        <p:spPr>
          <a:xfrm>
            <a:off x="838199" y="1825625"/>
            <a:ext cx="10731759" cy="4351338"/>
          </a:xfrm>
        </p:spPr>
        <p:txBody>
          <a:bodyPr/>
          <a:lstStyle/>
          <a:p>
            <a:r>
              <a:rPr lang="en-US" dirty="0"/>
              <a:t>By showing the QR code, the user authorizes the party that scans the code to access the document</a:t>
            </a:r>
          </a:p>
          <a:p>
            <a:r>
              <a:rPr lang="en-US" dirty="0"/>
              <a:t>The code remains valid for 3 minutes</a:t>
            </a:r>
          </a:p>
          <a:p>
            <a:r>
              <a:rPr lang="en-US" dirty="0"/>
              <a:t>The document is not in the phone, it’s in whatever registry it belongs to</a:t>
            </a:r>
          </a:p>
          <a:p>
            <a:r>
              <a:rPr lang="en-US" dirty="0"/>
              <a:t>The code is a deep link to the document within the registry</a:t>
            </a:r>
          </a:p>
        </p:txBody>
      </p:sp>
    </p:spTree>
    <p:extLst>
      <p:ext uri="{BB962C8B-B14F-4D97-AF65-F5344CB8AC3E}">
        <p14:creationId xmlns:p14="http://schemas.microsoft.com/office/powerpoint/2010/main" val="4133138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14B7ED1-C6EF-A483-AAFF-C7BE3860E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41FBD758-4C43-8B57-D597-76FAD6C08231}"/>
              </a:ext>
            </a:extLst>
          </p:cNvPr>
          <p:cNvGrpSpPr/>
          <p:nvPr/>
        </p:nvGrpSpPr>
        <p:grpSpPr>
          <a:xfrm>
            <a:off x="8322906" y="2037128"/>
            <a:ext cx="3716694" cy="584775"/>
            <a:chOff x="8322906" y="2037128"/>
            <a:chExt cx="3716694" cy="584775"/>
          </a:xfrm>
        </p:grpSpPr>
        <p:sp>
          <p:nvSpPr>
            <p:cNvPr id="4" name="Oval 3">
              <a:extLst>
                <a:ext uri="{FF2B5EF4-FFF2-40B4-BE49-F238E27FC236}">
                  <a16:creationId xmlns:a16="http://schemas.microsoft.com/office/drawing/2014/main" id="{E24ADA2C-6465-E99F-BB06-711AE7051F19}"/>
                </a:ext>
              </a:extLst>
            </p:cNvPr>
            <p:cNvSpPr/>
            <p:nvPr/>
          </p:nvSpPr>
          <p:spPr>
            <a:xfrm>
              <a:off x="8322906" y="2136711"/>
              <a:ext cx="1082351" cy="485192"/>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8EE17EF-1FB8-E55D-00FD-6BA1F38FBF9F}"/>
                </a:ext>
              </a:extLst>
            </p:cNvPr>
            <p:cNvSpPr txBox="1"/>
            <p:nvPr/>
          </p:nvSpPr>
          <p:spPr>
            <a:xfrm>
              <a:off x="9557656" y="2037128"/>
              <a:ext cx="2481944" cy="584775"/>
            </a:xfrm>
            <a:prstGeom prst="rect">
              <a:avLst/>
            </a:prstGeom>
            <a:noFill/>
          </p:spPr>
          <p:txBody>
            <a:bodyPr wrap="square" rtlCol="0">
              <a:spAutoFit/>
            </a:bodyPr>
            <a:lstStyle/>
            <a:p>
              <a:r>
                <a:rPr lang="en-US" sz="3200" b="1" dirty="0">
                  <a:solidFill>
                    <a:srgbClr val="FF0000"/>
                  </a:solidFill>
                </a:rPr>
                <a:t>Not allowed</a:t>
              </a:r>
            </a:p>
          </p:txBody>
        </p:sp>
      </p:grpSp>
    </p:spTree>
    <p:extLst>
      <p:ext uri="{BB962C8B-B14F-4D97-AF65-F5344CB8AC3E}">
        <p14:creationId xmlns:p14="http://schemas.microsoft.com/office/powerpoint/2010/main" val="259592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604D8-C1C2-CD43-0D21-34269CFAF2CD}"/>
              </a:ext>
            </a:extLst>
          </p:cNvPr>
          <p:cNvSpPr>
            <a:spLocks noGrp="1"/>
          </p:cNvSpPr>
          <p:nvPr>
            <p:ph type="title"/>
          </p:nvPr>
        </p:nvSpPr>
        <p:spPr/>
        <p:txBody>
          <a:bodyPr/>
          <a:lstStyle/>
          <a:p>
            <a:r>
              <a:rPr lang="en-US" dirty="0"/>
              <a:t>Seeing vs retrieving the document</a:t>
            </a:r>
          </a:p>
        </p:txBody>
      </p:sp>
      <p:sp>
        <p:nvSpPr>
          <p:cNvPr id="3" name="Content Placeholder 2">
            <a:extLst>
              <a:ext uri="{FF2B5EF4-FFF2-40B4-BE49-F238E27FC236}">
                <a16:creationId xmlns:a16="http://schemas.microsoft.com/office/drawing/2014/main" id="{936E966C-9F9F-1D8A-7264-767B3D1DC8FA}"/>
              </a:ext>
            </a:extLst>
          </p:cNvPr>
          <p:cNvSpPr>
            <a:spLocks noGrp="1"/>
          </p:cNvSpPr>
          <p:nvPr>
            <p:ph idx="1"/>
          </p:nvPr>
        </p:nvSpPr>
        <p:spPr/>
        <p:txBody>
          <a:bodyPr/>
          <a:lstStyle/>
          <a:p>
            <a:r>
              <a:rPr lang="en-US" dirty="0"/>
              <a:t>The party scanning the QR code may ask to have the document retrieved into its backend</a:t>
            </a:r>
          </a:p>
          <a:p>
            <a:r>
              <a:rPr lang="en-US" dirty="0"/>
              <a:t>The government allows some parties to retrieve some documents</a:t>
            </a:r>
          </a:p>
          <a:p>
            <a:r>
              <a:rPr lang="en-US" dirty="0"/>
              <a:t>If a party requests retrieval of a document that it is not authorized to retrieve, an error is displayed on the user’s phone</a:t>
            </a:r>
          </a:p>
          <a:p>
            <a:r>
              <a:rPr lang="en-US" dirty="0"/>
              <a:t>If a document is successfully retrieved, it is “validated in Diia via in-app scanner” (???)</a:t>
            </a:r>
          </a:p>
          <a:p>
            <a:pPr marL="0" indent="0">
              <a:buNone/>
            </a:pPr>
            <a:r>
              <a:rPr lang="en-US" b="1" dirty="0"/>
              <a:t>Note:</a:t>
            </a:r>
            <a:r>
              <a:rPr lang="en-US" dirty="0"/>
              <a:t> the above was not clear in the presentation and may be wrong</a:t>
            </a:r>
          </a:p>
        </p:txBody>
      </p:sp>
    </p:spTree>
    <p:extLst>
      <p:ext uri="{BB962C8B-B14F-4D97-AF65-F5344CB8AC3E}">
        <p14:creationId xmlns:p14="http://schemas.microsoft.com/office/powerpoint/2010/main" val="2156443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75BA36C-9706-4EB5-ED2B-FF458144C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7561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75BA36C-9706-4EB5-ED2B-FF458144C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015608C-B3C0-1018-4670-93037952AD57}"/>
              </a:ext>
            </a:extLst>
          </p:cNvPr>
          <p:cNvSpPr/>
          <p:nvPr/>
        </p:nvSpPr>
        <p:spPr>
          <a:xfrm>
            <a:off x="3247053" y="1567543"/>
            <a:ext cx="6475445" cy="4525347"/>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D66DEAE-7DD5-A6E1-D858-5C9C903CCA2E}"/>
              </a:ext>
            </a:extLst>
          </p:cNvPr>
          <p:cNvSpPr txBox="1"/>
          <p:nvPr/>
        </p:nvSpPr>
        <p:spPr>
          <a:xfrm>
            <a:off x="3810000" y="2562225"/>
            <a:ext cx="3924300" cy="1938992"/>
          </a:xfrm>
          <a:prstGeom prst="rect">
            <a:avLst/>
          </a:prstGeom>
          <a:noFill/>
        </p:spPr>
        <p:txBody>
          <a:bodyPr wrap="square" rtlCol="0">
            <a:spAutoFit/>
          </a:bodyPr>
          <a:lstStyle/>
          <a:p>
            <a:r>
              <a:rPr lang="en-US" sz="2400" b="1" dirty="0">
                <a:solidFill>
                  <a:srgbClr val="FF0000"/>
                </a:solidFill>
              </a:rPr>
              <a:t>Before the document is shared, this shows who is asking for what document, and the user is asked for consent to share it</a:t>
            </a:r>
          </a:p>
        </p:txBody>
      </p:sp>
      <p:cxnSp>
        <p:nvCxnSpPr>
          <p:cNvPr id="10" name="Straight Arrow Connector 9">
            <a:extLst>
              <a:ext uri="{FF2B5EF4-FFF2-40B4-BE49-F238E27FC236}">
                <a16:creationId xmlns:a16="http://schemas.microsoft.com/office/drawing/2014/main" id="{B30B3662-8167-B559-C32A-A4F9148B921C}"/>
              </a:ext>
            </a:extLst>
          </p:cNvPr>
          <p:cNvCxnSpPr/>
          <p:nvPr/>
        </p:nvCxnSpPr>
        <p:spPr>
          <a:xfrm flipH="1">
            <a:off x="3305175" y="2809875"/>
            <a:ext cx="56197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877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75BA36C-9706-4EB5-ED2B-FF458144C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015608C-B3C0-1018-4670-93037952AD57}"/>
              </a:ext>
            </a:extLst>
          </p:cNvPr>
          <p:cNvSpPr/>
          <p:nvPr/>
        </p:nvSpPr>
        <p:spPr>
          <a:xfrm>
            <a:off x="5339254" y="1567543"/>
            <a:ext cx="4383244" cy="4525347"/>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D66DEAE-7DD5-A6E1-D858-5C9C903CCA2E}"/>
              </a:ext>
            </a:extLst>
          </p:cNvPr>
          <p:cNvSpPr txBox="1"/>
          <p:nvPr/>
        </p:nvSpPr>
        <p:spPr>
          <a:xfrm>
            <a:off x="5844079" y="2562225"/>
            <a:ext cx="3924300" cy="830997"/>
          </a:xfrm>
          <a:prstGeom prst="rect">
            <a:avLst/>
          </a:prstGeom>
          <a:noFill/>
        </p:spPr>
        <p:txBody>
          <a:bodyPr wrap="square" rtlCol="0">
            <a:spAutoFit/>
          </a:bodyPr>
          <a:lstStyle/>
          <a:p>
            <a:r>
              <a:rPr lang="en-US" sz="2400" b="1" dirty="0">
                <a:solidFill>
                  <a:srgbClr val="FF0000"/>
                </a:solidFill>
              </a:rPr>
              <a:t>Face recognition with liveness detection</a:t>
            </a:r>
          </a:p>
        </p:txBody>
      </p:sp>
      <p:cxnSp>
        <p:nvCxnSpPr>
          <p:cNvPr id="10" name="Straight Arrow Connector 9">
            <a:extLst>
              <a:ext uri="{FF2B5EF4-FFF2-40B4-BE49-F238E27FC236}">
                <a16:creationId xmlns:a16="http://schemas.microsoft.com/office/drawing/2014/main" id="{B30B3662-8167-B559-C32A-A4F9148B921C}"/>
              </a:ext>
            </a:extLst>
          </p:cNvPr>
          <p:cNvCxnSpPr/>
          <p:nvPr/>
        </p:nvCxnSpPr>
        <p:spPr>
          <a:xfrm flipH="1">
            <a:off x="5339254" y="2809875"/>
            <a:ext cx="56197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924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75BA36C-9706-4EB5-ED2B-FF458144C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B4B62D3-76C6-F559-A20D-BC8225D02559}"/>
              </a:ext>
            </a:extLst>
          </p:cNvPr>
          <p:cNvSpPr/>
          <p:nvPr/>
        </p:nvSpPr>
        <p:spPr>
          <a:xfrm>
            <a:off x="7352522" y="1567543"/>
            <a:ext cx="2369976" cy="4525347"/>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3F8F212-ED14-D694-11F7-C6E4495AC5FC}"/>
              </a:ext>
            </a:extLst>
          </p:cNvPr>
          <p:cNvSpPr txBox="1"/>
          <p:nvPr/>
        </p:nvSpPr>
        <p:spPr>
          <a:xfrm>
            <a:off x="7924805" y="2562225"/>
            <a:ext cx="827309" cy="461665"/>
          </a:xfrm>
          <a:prstGeom prst="rect">
            <a:avLst/>
          </a:prstGeom>
          <a:noFill/>
        </p:spPr>
        <p:txBody>
          <a:bodyPr wrap="square" rtlCol="0">
            <a:spAutoFit/>
          </a:bodyPr>
          <a:lstStyle/>
          <a:p>
            <a:r>
              <a:rPr lang="en-US" sz="2400" b="1" dirty="0">
                <a:solidFill>
                  <a:srgbClr val="FF0000"/>
                </a:solidFill>
              </a:rPr>
              <a:t>PIN</a:t>
            </a:r>
          </a:p>
        </p:txBody>
      </p:sp>
      <p:cxnSp>
        <p:nvCxnSpPr>
          <p:cNvPr id="5" name="Straight Arrow Connector 4">
            <a:extLst>
              <a:ext uri="{FF2B5EF4-FFF2-40B4-BE49-F238E27FC236}">
                <a16:creationId xmlns:a16="http://schemas.microsoft.com/office/drawing/2014/main" id="{92F9E20B-2748-0A81-7435-31628344D10A}"/>
              </a:ext>
            </a:extLst>
          </p:cNvPr>
          <p:cNvCxnSpPr/>
          <p:nvPr/>
        </p:nvCxnSpPr>
        <p:spPr>
          <a:xfrm flipH="1">
            <a:off x="7419980" y="2819206"/>
            <a:ext cx="56197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66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40F6F3B0-FF35-1532-EAE0-7196AA014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519" y="425709"/>
            <a:ext cx="11308702" cy="6361145"/>
          </a:xfrm>
          <a:prstGeom prst="rect">
            <a:avLst/>
          </a:prstGeom>
        </p:spPr>
      </p:pic>
      <p:sp>
        <p:nvSpPr>
          <p:cNvPr id="6" name="Oval 5">
            <a:extLst>
              <a:ext uri="{FF2B5EF4-FFF2-40B4-BE49-F238E27FC236}">
                <a16:creationId xmlns:a16="http://schemas.microsoft.com/office/drawing/2014/main" id="{240E48BD-4A5F-5DF4-BCF4-E0AF3D5892C9}"/>
              </a:ext>
            </a:extLst>
          </p:cNvPr>
          <p:cNvSpPr/>
          <p:nvPr/>
        </p:nvSpPr>
        <p:spPr>
          <a:xfrm rot="450108">
            <a:off x="410547" y="270588"/>
            <a:ext cx="3209731" cy="830424"/>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2BAF721-1793-2343-78D6-FE015B2EB9B1}"/>
              </a:ext>
            </a:extLst>
          </p:cNvPr>
          <p:cNvSpPr/>
          <p:nvPr/>
        </p:nvSpPr>
        <p:spPr>
          <a:xfrm rot="21114647">
            <a:off x="5705475" y="4886325"/>
            <a:ext cx="1781176" cy="676275"/>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51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75BA36C-9706-4EB5-ED2B-FF458144C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1A45F1A-12BA-35A7-AB88-E58CF46EC43F}"/>
              </a:ext>
            </a:extLst>
          </p:cNvPr>
          <p:cNvSpPr/>
          <p:nvPr/>
        </p:nvSpPr>
        <p:spPr>
          <a:xfrm>
            <a:off x="9461240" y="2379306"/>
            <a:ext cx="1184989" cy="1231641"/>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ED970C9B-D044-49AE-52C5-1373F14ACD08}"/>
              </a:ext>
            </a:extLst>
          </p:cNvPr>
          <p:cNvCxnSpPr/>
          <p:nvPr/>
        </p:nvCxnSpPr>
        <p:spPr>
          <a:xfrm flipH="1">
            <a:off x="9461240" y="2996487"/>
            <a:ext cx="561975"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F3585A3-6E60-AB35-DE6E-AC3D17FF0D14}"/>
              </a:ext>
            </a:extLst>
          </p:cNvPr>
          <p:cNvSpPr txBox="1"/>
          <p:nvPr/>
        </p:nvSpPr>
        <p:spPr>
          <a:xfrm>
            <a:off x="9968211" y="2739508"/>
            <a:ext cx="827309" cy="461665"/>
          </a:xfrm>
          <a:prstGeom prst="rect">
            <a:avLst/>
          </a:prstGeom>
          <a:noFill/>
        </p:spPr>
        <p:txBody>
          <a:bodyPr wrap="square" rtlCol="0">
            <a:spAutoFit/>
          </a:bodyPr>
          <a:lstStyle/>
          <a:p>
            <a:r>
              <a:rPr lang="en-US" sz="2400" b="1" dirty="0">
                <a:solidFill>
                  <a:srgbClr val="FF0000"/>
                </a:solidFill>
              </a:rPr>
              <a:t>???</a:t>
            </a:r>
          </a:p>
        </p:txBody>
      </p:sp>
    </p:spTree>
    <p:extLst>
      <p:ext uri="{BB962C8B-B14F-4D97-AF65-F5344CB8AC3E}">
        <p14:creationId xmlns:p14="http://schemas.microsoft.com/office/powerpoint/2010/main" val="2496763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32DE304-7092-451D-A124-2518C8260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4018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D0EFCAB-A9A6-91FE-D5BA-13EC18291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4304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D0EFCAB-A9A6-91FE-D5BA-13EC18291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D15610DE-CA4C-364C-D49A-B37F57101427}"/>
              </a:ext>
            </a:extLst>
          </p:cNvPr>
          <p:cNvSpPr/>
          <p:nvPr/>
        </p:nvSpPr>
        <p:spPr>
          <a:xfrm>
            <a:off x="283224" y="821094"/>
            <a:ext cx="2096082" cy="877077"/>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070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D0EFCAB-A9A6-91FE-D5BA-13EC18291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C8700081-89A3-C618-9F65-E9D265773C5E}"/>
              </a:ext>
            </a:extLst>
          </p:cNvPr>
          <p:cNvSpPr/>
          <p:nvPr/>
        </p:nvSpPr>
        <p:spPr>
          <a:xfrm>
            <a:off x="6755363" y="923731"/>
            <a:ext cx="1502229" cy="699796"/>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46B672B-E6AA-81F9-450B-4F15D0427B54}"/>
              </a:ext>
            </a:extLst>
          </p:cNvPr>
          <p:cNvSpPr/>
          <p:nvPr/>
        </p:nvSpPr>
        <p:spPr>
          <a:xfrm>
            <a:off x="6262981" y="46649"/>
            <a:ext cx="2413513" cy="830997"/>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90E3BF2-8845-0F69-D00C-2C5B00B5D96D}"/>
              </a:ext>
            </a:extLst>
          </p:cNvPr>
          <p:cNvSpPr txBox="1"/>
          <p:nvPr/>
        </p:nvSpPr>
        <p:spPr>
          <a:xfrm>
            <a:off x="6319933" y="-13026"/>
            <a:ext cx="2413513" cy="830997"/>
          </a:xfrm>
          <a:prstGeom prst="rect">
            <a:avLst/>
          </a:prstGeom>
          <a:noFill/>
        </p:spPr>
        <p:txBody>
          <a:bodyPr wrap="square" rtlCol="0">
            <a:spAutoFit/>
          </a:bodyPr>
          <a:lstStyle/>
          <a:p>
            <a:r>
              <a:rPr lang="en-US" sz="2400" b="1" dirty="0">
                <a:solidFill>
                  <a:srgbClr val="FF0000"/>
                </a:solidFill>
              </a:rPr>
              <a:t>This really means authentication</a:t>
            </a:r>
          </a:p>
        </p:txBody>
      </p:sp>
    </p:spTree>
    <p:extLst>
      <p:ext uri="{BB962C8B-B14F-4D97-AF65-F5344CB8AC3E}">
        <p14:creationId xmlns:p14="http://schemas.microsoft.com/office/powerpoint/2010/main" val="1474928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D0EFCAB-A9A6-91FE-D5BA-13EC18291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0D288A0B-2A61-345E-726D-2FE32AD0A2FE}"/>
              </a:ext>
            </a:extLst>
          </p:cNvPr>
          <p:cNvSpPr/>
          <p:nvPr/>
        </p:nvSpPr>
        <p:spPr>
          <a:xfrm>
            <a:off x="2957804" y="923731"/>
            <a:ext cx="3750909" cy="699796"/>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0D39A8C-481E-4914-5BD2-E24CB8FE3327}"/>
              </a:ext>
            </a:extLst>
          </p:cNvPr>
          <p:cNvSpPr/>
          <p:nvPr/>
        </p:nvSpPr>
        <p:spPr>
          <a:xfrm>
            <a:off x="2816877" y="167951"/>
            <a:ext cx="4097107" cy="599682"/>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42A729-0A4F-06FA-24E4-588036C877A6}"/>
              </a:ext>
            </a:extLst>
          </p:cNvPr>
          <p:cNvSpPr txBox="1"/>
          <p:nvPr/>
        </p:nvSpPr>
        <p:spPr>
          <a:xfrm>
            <a:off x="2873829" y="117606"/>
            <a:ext cx="4040155" cy="646331"/>
          </a:xfrm>
          <a:prstGeom prst="rect">
            <a:avLst/>
          </a:prstGeom>
          <a:noFill/>
        </p:spPr>
        <p:txBody>
          <a:bodyPr wrap="square" rtlCol="0">
            <a:spAutoFit/>
          </a:bodyPr>
          <a:lstStyle/>
          <a:p>
            <a:r>
              <a:rPr lang="en-US" b="1" dirty="0">
                <a:solidFill>
                  <a:srgbClr val="FF0000"/>
                </a:solidFill>
              </a:rPr>
              <a:t>The signature seems to be computed by the backend, according to the next slide</a:t>
            </a:r>
          </a:p>
        </p:txBody>
      </p:sp>
    </p:spTree>
    <p:extLst>
      <p:ext uri="{BB962C8B-B14F-4D97-AF65-F5344CB8AC3E}">
        <p14:creationId xmlns:p14="http://schemas.microsoft.com/office/powerpoint/2010/main" val="3648063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4B181AEB-3DF4-3FF0-82D4-FD9947EED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0992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4B181AEB-3DF4-3FF0-82D4-FD9947EED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F50167DE-0C7B-9C4E-34C9-5B87E3C27053}"/>
              </a:ext>
            </a:extLst>
          </p:cNvPr>
          <p:cNvSpPr/>
          <p:nvPr/>
        </p:nvSpPr>
        <p:spPr>
          <a:xfrm>
            <a:off x="793102" y="1548880"/>
            <a:ext cx="3172408" cy="4049486"/>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76A600-A36D-001E-0FC8-8E72D103D936}"/>
              </a:ext>
            </a:extLst>
          </p:cNvPr>
          <p:cNvSpPr/>
          <p:nvPr/>
        </p:nvSpPr>
        <p:spPr>
          <a:xfrm>
            <a:off x="3339397" y="765105"/>
            <a:ext cx="2398935" cy="599682"/>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D7DF962-4810-70FE-512F-37695ADF1348}"/>
              </a:ext>
            </a:extLst>
          </p:cNvPr>
          <p:cNvSpPr txBox="1"/>
          <p:nvPr/>
        </p:nvSpPr>
        <p:spPr>
          <a:xfrm>
            <a:off x="3396350" y="714760"/>
            <a:ext cx="2230010" cy="646331"/>
          </a:xfrm>
          <a:prstGeom prst="rect">
            <a:avLst/>
          </a:prstGeom>
          <a:noFill/>
        </p:spPr>
        <p:txBody>
          <a:bodyPr wrap="square" rtlCol="0">
            <a:spAutoFit/>
          </a:bodyPr>
          <a:lstStyle/>
          <a:p>
            <a:r>
              <a:rPr lang="en-US" b="1" dirty="0">
                <a:solidFill>
                  <a:srgbClr val="FF0000"/>
                </a:solidFill>
              </a:rPr>
              <a:t>Authentication before app setup</a:t>
            </a:r>
          </a:p>
        </p:txBody>
      </p:sp>
      <p:cxnSp>
        <p:nvCxnSpPr>
          <p:cNvPr id="6" name="Straight Arrow Connector 5">
            <a:extLst>
              <a:ext uri="{FF2B5EF4-FFF2-40B4-BE49-F238E27FC236}">
                <a16:creationId xmlns:a16="http://schemas.microsoft.com/office/drawing/2014/main" id="{35A2A2B4-45AA-E1AC-519E-8056629A6432}"/>
              </a:ext>
            </a:extLst>
          </p:cNvPr>
          <p:cNvCxnSpPr>
            <a:cxnSpLocks/>
          </p:cNvCxnSpPr>
          <p:nvPr/>
        </p:nvCxnSpPr>
        <p:spPr>
          <a:xfrm flipH="1">
            <a:off x="3115362" y="1361091"/>
            <a:ext cx="467593" cy="30927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504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4B181AEB-3DF4-3FF0-82D4-FD9947EED0A4}"/>
              </a:ext>
            </a:extLst>
          </p:cNvPr>
          <p:cNvPicPr>
            <a:picLocks noChangeAspect="1"/>
          </p:cNvPicPr>
          <p:nvPr/>
        </p:nvPicPr>
        <p:blipFill rotWithShape="1">
          <a:blip r:embed="rId2">
            <a:extLst>
              <a:ext uri="{28A0092B-C50C-407E-A947-70E740481C1C}">
                <a14:useLocalDpi xmlns:a14="http://schemas.microsoft.com/office/drawing/2010/main" val="0"/>
              </a:ext>
            </a:extLst>
          </a:blip>
          <a:srcRect l="30000" t="16735" r="19489" b="30476"/>
          <a:stretch/>
        </p:blipFill>
        <p:spPr>
          <a:xfrm>
            <a:off x="774442" y="195943"/>
            <a:ext cx="10660270" cy="6135304"/>
          </a:xfrm>
          <a:prstGeom prst="rect">
            <a:avLst/>
          </a:prstGeom>
        </p:spPr>
      </p:pic>
    </p:spTree>
    <p:extLst>
      <p:ext uri="{BB962C8B-B14F-4D97-AF65-F5344CB8AC3E}">
        <p14:creationId xmlns:p14="http://schemas.microsoft.com/office/powerpoint/2010/main" val="234355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4B181AEB-3DF4-3FF0-82D4-FD9947EED0A4}"/>
              </a:ext>
            </a:extLst>
          </p:cNvPr>
          <p:cNvPicPr>
            <a:picLocks noChangeAspect="1"/>
          </p:cNvPicPr>
          <p:nvPr/>
        </p:nvPicPr>
        <p:blipFill rotWithShape="1">
          <a:blip r:embed="rId2">
            <a:extLst>
              <a:ext uri="{28A0092B-C50C-407E-A947-70E740481C1C}">
                <a14:useLocalDpi xmlns:a14="http://schemas.microsoft.com/office/drawing/2010/main" val="0"/>
              </a:ext>
            </a:extLst>
          </a:blip>
          <a:srcRect l="30000" t="16735" r="19489" b="30476"/>
          <a:stretch/>
        </p:blipFill>
        <p:spPr>
          <a:xfrm>
            <a:off x="774442" y="149290"/>
            <a:ext cx="10660270" cy="6135304"/>
          </a:xfrm>
          <a:prstGeom prst="rect">
            <a:avLst/>
          </a:prstGeom>
        </p:spPr>
      </p:pic>
      <p:sp>
        <p:nvSpPr>
          <p:cNvPr id="2" name="Rectangle 1">
            <a:extLst>
              <a:ext uri="{FF2B5EF4-FFF2-40B4-BE49-F238E27FC236}">
                <a16:creationId xmlns:a16="http://schemas.microsoft.com/office/drawing/2014/main" id="{B7733A8D-FD82-5BC4-1929-F883A1B796D9}"/>
              </a:ext>
            </a:extLst>
          </p:cNvPr>
          <p:cNvSpPr/>
          <p:nvPr/>
        </p:nvSpPr>
        <p:spPr>
          <a:xfrm>
            <a:off x="4132499" y="391878"/>
            <a:ext cx="2398935" cy="872985"/>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5EDA2F-1B41-1849-5CFB-D2B990C7E21B}"/>
              </a:ext>
            </a:extLst>
          </p:cNvPr>
          <p:cNvSpPr txBox="1"/>
          <p:nvPr/>
        </p:nvSpPr>
        <p:spPr>
          <a:xfrm>
            <a:off x="4189452" y="341534"/>
            <a:ext cx="2341982" cy="923330"/>
          </a:xfrm>
          <a:prstGeom prst="rect">
            <a:avLst/>
          </a:prstGeom>
          <a:noFill/>
        </p:spPr>
        <p:txBody>
          <a:bodyPr wrap="square" rtlCol="0">
            <a:spAutoFit/>
          </a:bodyPr>
          <a:lstStyle/>
          <a:p>
            <a:pPr algn="r"/>
            <a:r>
              <a:rPr lang="en-US" b="1" dirty="0">
                <a:solidFill>
                  <a:srgbClr val="FF0000"/>
                </a:solidFill>
              </a:rPr>
              <a:t>QTSP = Qualified Trust Service Provider </a:t>
            </a:r>
          </a:p>
          <a:p>
            <a:pPr algn="r"/>
            <a:r>
              <a:rPr lang="en-US" b="1" dirty="0">
                <a:solidFill>
                  <a:srgbClr val="FF0000"/>
                </a:solidFill>
              </a:rPr>
              <a:t>(EU  terminology)</a:t>
            </a:r>
          </a:p>
        </p:txBody>
      </p:sp>
      <p:cxnSp>
        <p:nvCxnSpPr>
          <p:cNvPr id="5" name="Straight Arrow Connector 4">
            <a:extLst>
              <a:ext uri="{FF2B5EF4-FFF2-40B4-BE49-F238E27FC236}">
                <a16:creationId xmlns:a16="http://schemas.microsoft.com/office/drawing/2014/main" id="{4F4135F7-1AD2-BE14-CDB6-7DAC4A83338D}"/>
              </a:ext>
            </a:extLst>
          </p:cNvPr>
          <p:cNvCxnSpPr>
            <a:cxnSpLocks/>
          </p:cNvCxnSpPr>
          <p:nvPr/>
        </p:nvCxnSpPr>
        <p:spPr>
          <a:xfrm>
            <a:off x="6568758" y="1166327"/>
            <a:ext cx="438533" cy="14888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33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FE6919E-9798-5815-6FA4-49D8FEC35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681D0AFA-B59C-33E4-CDE8-BF20F9A249F1}"/>
              </a:ext>
            </a:extLst>
          </p:cNvPr>
          <p:cNvSpPr/>
          <p:nvPr/>
        </p:nvSpPr>
        <p:spPr>
          <a:xfrm>
            <a:off x="1334472" y="270588"/>
            <a:ext cx="9647853" cy="1272462"/>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FED66EB-28AD-1AB4-D5D3-17A20067BD7C}"/>
              </a:ext>
            </a:extLst>
          </p:cNvPr>
          <p:cNvSpPr/>
          <p:nvPr/>
        </p:nvSpPr>
        <p:spPr>
          <a:xfrm>
            <a:off x="153372" y="1756488"/>
            <a:ext cx="10828953" cy="1272462"/>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F7AFDAC-7645-0862-F074-F5AE72C08ED7}"/>
              </a:ext>
            </a:extLst>
          </p:cNvPr>
          <p:cNvSpPr/>
          <p:nvPr/>
        </p:nvSpPr>
        <p:spPr>
          <a:xfrm>
            <a:off x="4687273" y="3457770"/>
            <a:ext cx="5380652" cy="1272462"/>
          </a:xfrm>
          <a:prstGeom prst="ellipse">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81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4B181AEB-3DF4-3FF0-82D4-FD9947EED0A4}"/>
              </a:ext>
            </a:extLst>
          </p:cNvPr>
          <p:cNvPicPr>
            <a:picLocks noChangeAspect="1"/>
          </p:cNvPicPr>
          <p:nvPr/>
        </p:nvPicPr>
        <p:blipFill rotWithShape="1">
          <a:blip r:embed="rId2">
            <a:extLst>
              <a:ext uri="{28A0092B-C50C-407E-A947-70E740481C1C}">
                <a14:useLocalDpi xmlns:a14="http://schemas.microsoft.com/office/drawing/2010/main" val="0"/>
              </a:ext>
            </a:extLst>
          </a:blip>
          <a:srcRect l="30000" t="16735" r="19489" b="30476"/>
          <a:stretch/>
        </p:blipFill>
        <p:spPr>
          <a:xfrm>
            <a:off x="774442" y="149290"/>
            <a:ext cx="10660270" cy="6135304"/>
          </a:xfrm>
          <a:prstGeom prst="rect">
            <a:avLst/>
          </a:prstGeom>
        </p:spPr>
      </p:pic>
      <p:sp>
        <p:nvSpPr>
          <p:cNvPr id="2" name="Rectangle 1">
            <a:extLst>
              <a:ext uri="{FF2B5EF4-FFF2-40B4-BE49-F238E27FC236}">
                <a16:creationId xmlns:a16="http://schemas.microsoft.com/office/drawing/2014/main" id="{262CAA0F-89EA-7054-1BE1-9E66CBF5BEFB}"/>
              </a:ext>
            </a:extLst>
          </p:cNvPr>
          <p:cNvSpPr/>
          <p:nvPr/>
        </p:nvSpPr>
        <p:spPr>
          <a:xfrm>
            <a:off x="970383" y="1548882"/>
            <a:ext cx="5010539" cy="2164702"/>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D232D9-A38D-B5AE-75DC-C0C9D00682ED}"/>
              </a:ext>
            </a:extLst>
          </p:cNvPr>
          <p:cNvSpPr txBox="1"/>
          <p:nvPr/>
        </p:nvSpPr>
        <p:spPr>
          <a:xfrm>
            <a:off x="1063689" y="1657145"/>
            <a:ext cx="3284375" cy="1569660"/>
          </a:xfrm>
          <a:prstGeom prst="rect">
            <a:avLst/>
          </a:prstGeom>
          <a:noFill/>
        </p:spPr>
        <p:txBody>
          <a:bodyPr wrap="square" rtlCol="0">
            <a:spAutoFit/>
          </a:bodyPr>
          <a:lstStyle/>
          <a:p>
            <a:pPr algn="r"/>
            <a:r>
              <a:rPr lang="en-US" sz="2400" b="1" dirty="0">
                <a:solidFill>
                  <a:srgbClr val="FF0000"/>
                </a:solidFill>
              </a:rPr>
              <a:t>Presumably the app will send this part  back later, when a signature needs to be computed</a:t>
            </a:r>
          </a:p>
        </p:txBody>
      </p:sp>
      <p:cxnSp>
        <p:nvCxnSpPr>
          <p:cNvPr id="5" name="Straight Arrow Connector 4">
            <a:extLst>
              <a:ext uri="{FF2B5EF4-FFF2-40B4-BE49-F238E27FC236}">
                <a16:creationId xmlns:a16="http://schemas.microsoft.com/office/drawing/2014/main" id="{529BAB89-0ADA-1ACE-BCC9-92ACA3F0C6B1}"/>
              </a:ext>
            </a:extLst>
          </p:cNvPr>
          <p:cNvCxnSpPr>
            <a:cxnSpLocks/>
          </p:cNvCxnSpPr>
          <p:nvPr/>
        </p:nvCxnSpPr>
        <p:spPr>
          <a:xfrm>
            <a:off x="3881539" y="3359023"/>
            <a:ext cx="559832" cy="88640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159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7343F-1902-947C-E21E-388EBD71D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1618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D6A762-AD79-C63A-AC25-563307F69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201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5D442A3-EDE8-6700-5A69-124147DAC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5841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onitor, screenshot&#10;&#10;Description automatically generated">
            <a:extLst>
              <a:ext uri="{FF2B5EF4-FFF2-40B4-BE49-F238E27FC236}">
                <a16:creationId xmlns:a16="http://schemas.microsoft.com/office/drawing/2014/main" id="{E9A7BADD-501C-17CF-2B9B-93C0B04D3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378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monitor&#10;&#10;Description automatically generated">
            <a:extLst>
              <a:ext uri="{FF2B5EF4-FFF2-40B4-BE49-F238E27FC236}">
                <a16:creationId xmlns:a16="http://schemas.microsoft.com/office/drawing/2014/main" id="{46497283-6590-8831-06D3-DE0DA9335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9641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3DA90F8-20A1-B05D-3835-96732D6A8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095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8450</TotalTime>
  <Words>349</Words>
  <Application>Microsoft Office PowerPoint</Application>
  <PresentationFormat>Widescreen</PresentationFormat>
  <Paragraphs>29</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Diia is a digital services ecosystem of the government of Ukraine, comprising a mobile app and a web portal. The information presented here was gleaned from this post: https://www.itworldcanada.com/article/diia-ukraine-implements-world-leading-digital-government-in-the-middle-of-a-war-whats-our-excuse/502597 and this video: https://www.youtube.com/watch?v=I2t6WrYyt5I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 sharing</vt:lpstr>
      <vt:lpstr>PowerPoint Presentation</vt:lpstr>
      <vt:lpstr>Seeing vs retrieving the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Cardholder Authentication Without Interaction with the Card Issuing Bank</dc:title>
  <dc:creator>Francisco Corella</dc:creator>
  <cp:lastModifiedBy>Francisco Corella</cp:lastModifiedBy>
  <cp:revision>1</cp:revision>
  <dcterms:created xsi:type="dcterms:W3CDTF">2022-11-02T03:26:05Z</dcterms:created>
  <dcterms:modified xsi:type="dcterms:W3CDTF">2023-04-18T15:37:02Z</dcterms:modified>
</cp:coreProperties>
</file>