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44" autoAdjust="0"/>
    <p:restoredTop sz="94660"/>
  </p:normalViewPr>
  <p:slideViewPr>
    <p:cSldViewPr snapToGrid="0">
      <p:cViewPr varScale="1">
        <p:scale>
          <a:sx n="82" d="100"/>
          <a:sy n="82" d="100"/>
        </p:scale>
        <p:origin x="2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co Corella" userId="489df00013e770df" providerId="LiveId" clId="{111BA4DA-376B-442D-BCDF-63B39AA53188}"/>
    <pc:docChg chg="undo redo custSel addSld delSld modSld">
      <pc:chgData name="Francisco Corella" userId="489df00013e770df" providerId="LiveId" clId="{111BA4DA-376B-442D-BCDF-63B39AA53188}" dt="2022-11-03T01:18:05.563" v="9356" actId="20577"/>
      <pc:docMkLst>
        <pc:docMk/>
      </pc:docMkLst>
      <pc:sldChg chg="modSp mod">
        <pc:chgData name="Francisco Corella" userId="489df00013e770df" providerId="LiveId" clId="{111BA4DA-376B-442D-BCDF-63B39AA53188}" dt="2022-11-02T16:00:31.189" v="6551" actId="20577"/>
        <pc:sldMkLst>
          <pc:docMk/>
          <pc:sldMk cId="168699006" sldId="256"/>
        </pc:sldMkLst>
        <pc:spChg chg="mod">
          <ac:chgData name="Francisco Corella" userId="489df00013e770df" providerId="LiveId" clId="{111BA4DA-376B-442D-BCDF-63B39AA53188}" dt="2022-11-02T16:00:31.189" v="6551" actId="20577"/>
          <ac:spMkLst>
            <pc:docMk/>
            <pc:sldMk cId="168699006" sldId="256"/>
            <ac:spMk id="2" creationId="{36BA1D7F-EEC8-AE7B-F6BB-8F55BD5B1CDD}"/>
          </ac:spMkLst>
        </pc:spChg>
        <pc:spChg chg="mod">
          <ac:chgData name="Francisco Corella" userId="489df00013e770df" providerId="LiveId" clId="{111BA4DA-376B-442D-BCDF-63B39AA53188}" dt="2022-11-02T06:21:54.352" v="2400" actId="20577"/>
          <ac:spMkLst>
            <pc:docMk/>
            <pc:sldMk cId="168699006" sldId="256"/>
            <ac:spMk id="3" creationId="{52009EF1-50D2-FCBB-F774-CFF293DAE300}"/>
          </ac:spMkLst>
        </pc:spChg>
      </pc:sldChg>
      <pc:sldChg chg="modSp mod">
        <pc:chgData name="Francisco Corella" userId="489df00013e770df" providerId="LiveId" clId="{111BA4DA-376B-442D-BCDF-63B39AA53188}" dt="2022-11-03T01:05:46.466" v="8988" actId="20577"/>
        <pc:sldMkLst>
          <pc:docMk/>
          <pc:sldMk cId="240999315" sldId="257"/>
        </pc:sldMkLst>
        <pc:spChg chg="mod">
          <ac:chgData name="Francisco Corella" userId="489df00013e770df" providerId="LiveId" clId="{111BA4DA-376B-442D-BCDF-63B39AA53188}" dt="2022-11-02T16:48:08.277" v="7933" actId="1035"/>
          <ac:spMkLst>
            <pc:docMk/>
            <pc:sldMk cId="240999315" sldId="257"/>
            <ac:spMk id="2" creationId="{A369A58F-1315-155D-8A7D-92BEE56725F9}"/>
          </ac:spMkLst>
        </pc:spChg>
        <pc:spChg chg="mod">
          <ac:chgData name="Francisco Corella" userId="489df00013e770df" providerId="LiveId" clId="{111BA4DA-376B-442D-BCDF-63B39AA53188}" dt="2022-11-03T01:05:46.466" v="8988" actId="20577"/>
          <ac:spMkLst>
            <pc:docMk/>
            <pc:sldMk cId="240999315" sldId="257"/>
            <ac:spMk id="3" creationId="{004F7BA4-1A21-3EF1-217F-16676E2B5855}"/>
          </ac:spMkLst>
        </pc:spChg>
      </pc:sldChg>
      <pc:sldChg chg="modSp mod">
        <pc:chgData name="Francisco Corella" userId="489df00013e770df" providerId="LiveId" clId="{111BA4DA-376B-442D-BCDF-63B39AA53188}" dt="2022-11-02T16:10:39.239" v="6850" actId="1036"/>
        <pc:sldMkLst>
          <pc:docMk/>
          <pc:sldMk cId="519418506" sldId="258"/>
        </pc:sldMkLst>
        <pc:spChg chg="mod">
          <ac:chgData name="Francisco Corella" userId="489df00013e770df" providerId="LiveId" clId="{111BA4DA-376B-442D-BCDF-63B39AA53188}" dt="2022-11-02T16:10:39.239" v="6850" actId="1036"/>
          <ac:spMkLst>
            <pc:docMk/>
            <pc:sldMk cId="519418506" sldId="258"/>
            <ac:spMk id="2" creationId="{116CC9BD-3833-74C4-06E4-DC384C7A0C8F}"/>
          </ac:spMkLst>
        </pc:spChg>
        <pc:spChg chg="mod">
          <ac:chgData name="Francisco Corella" userId="489df00013e770df" providerId="LiveId" clId="{111BA4DA-376B-442D-BCDF-63B39AA53188}" dt="2022-11-02T16:09:46.201" v="6826" actId="1036"/>
          <ac:spMkLst>
            <pc:docMk/>
            <pc:sldMk cId="519418506" sldId="258"/>
            <ac:spMk id="3" creationId="{55B30198-5BC8-078B-BEAE-CF5B68D73E4B}"/>
          </ac:spMkLst>
        </pc:spChg>
      </pc:sldChg>
      <pc:sldChg chg="modSp mod">
        <pc:chgData name="Francisco Corella" userId="489df00013e770df" providerId="LiveId" clId="{111BA4DA-376B-442D-BCDF-63B39AA53188}" dt="2022-11-02T17:33:01.692" v="8895" actId="12"/>
        <pc:sldMkLst>
          <pc:docMk/>
          <pc:sldMk cId="427098304" sldId="259"/>
        </pc:sldMkLst>
        <pc:spChg chg="mod">
          <ac:chgData name="Francisco Corella" userId="489df00013e770df" providerId="LiveId" clId="{111BA4DA-376B-442D-BCDF-63B39AA53188}" dt="2022-11-02T17:32:10.616" v="8882" actId="20577"/>
          <ac:spMkLst>
            <pc:docMk/>
            <pc:sldMk cId="427098304" sldId="259"/>
            <ac:spMk id="2" creationId="{E58B7489-A6C8-9C0B-F711-1D1828413848}"/>
          </ac:spMkLst>
        </pc:spChg>
        <pc:spChg chg="mod">
          <ac:chgData name="Francisco Corella" userId="489df00013e770df" providerId="LiveId" clId="{111BA4DA-376B-442D-BCDF-63B39AA53188}" dt="2022-11-02T17:33:01.692" v="8895" actId="12"/>
          <ac:spMkLst>
            <pc:docMk/>
            <pc:sldMk cId="427098304" sldId="259"/>
            <ac:spMk id="3" creationId="{EB4F076B-5611-9480-3C8B-FB20501BD0D8}"/>
          </ac:spMkLst>
        </pc:spChg>
      </pc:sldChg>
      <pc:sldChg chg="modSp new mod">
        <pc:chgData name="Francisco Corella" userId="489df00013e770df" providerId="LiveId" clId="{111BA4DA-376B-442D-BCDF-63B39AA53188}" dt="2022-11-02T06:55:34.367" v="4822" actId="20577"/>
        <pc:sldMkLst>
          <pc:docMk/>
          <pc:sldMk cId="2304259248" sldId="260"/>
        </pc:sldMkLst>
        <pc:spChg chg="mod">
          <ac:chgData name="Francisco Corella" userId="489df00013e770df" providerId="LiveId" clId="{111BA4DA-376B-442D-BCDF-63B39AA53188}" dt="2022-11-02T06:22:40.521" v="2447" actId="20577"/>
          <ac:spMkLst>
            <pc:docMk/>
            <pc:sldMk cId="2304259248" sldId="260"/>
            <ac:spMk id="2" creationId="{338AFCCE-7C12-6BAF-6315-CFEAB548DE02}"/>
          </ac:spMkLst>
        </pc:spChg>
        <pc:spChg chg="mod">
          <ac:chgData name="Francisco Corella" userId="489df00013e770df" providerId="LiveId" clId="{111BA4DA-376B-442D-BCDF-63B39AA53188}" dt="2022-11-02T06:55:34.367" v="4822" actId="20577"/>
          <ac:spMkLst>
            <pc:docMk/>
            <pc:sldMk cId="2304259248" sldId="260"/>
            <ac:spMk id="3" creationId="{CC042073-1669-9902-72DD-4D8D20C00034}"/>
          </ac:spMkLst>
        </pc:spChg>
      </pc:sldChg>
      <pc:sldChg chg="modSp new mod">
        <pc:chgData name="Francisco Corella" userId="489df00013e770df" providerId="LiveId" clId="{111BA4DA-376B-442D-BCDF-63B39AA53188}" dt="2022-11-03T01:18:05.563" v="9356" actId="20577"/>
        <pc:sldMkLst>
          <pc:docMk/>
          <pc:sldMk cId="296404538" sldId="261"/>
        </pc:sldMkLst>
        <pc:spChg chg="mod">
          <ac:chgData name="Francisco Corella" userId="489df00013e770df" providerId="LiveId" clId="{111BA4DA-376B-442D-BCDF-63B39AA53188}" dt="2022-11-02T06:57:00.241" v="4845" actId="20577"/>
          <ac:spMkLst>
            <pc:docMk/>
            <pc:sldMk cId="296404538" sldId="261"/>
            <ac:spMk id="2" creationId="{6E7D3BBF-438E-5680-8D98-0BAC92084FE2}"/>
          </ac:spMkLst>
        </pc:spChg>
        <pc:spChg chg="mod">
          <ac:chgData name="Francisco Corella" userId="489df00013e770df" providerId="LiveId" clId="{111BA4DA-376B-442D-BCDF-63B39AA53188}" dt="2022-11-03T01:18:05.563" v="9356" actId="20577"/>
          <ac:spMkLst>
            <pc:docMk/>
            <pc:sldMk cId="296404538" sldId="261"/>
            <ac:spMk id="3" creationId="{A29CD81B-289D-C6D1-21F8-B6D314FF1A46}"/>
          </ac:spMkLst>
        </pc:spChg>
      </pc:sldChg>
      <pc:sldChg chg="modSp new mod">
        <pc:chgData name="Francisco Corella" userId="489df00013e770df" providerId="LiveId" clId="{111BA4DA-376B-442D-BCDF-63B39AA53188}" dt="2022-11-02T17:37:15.177" v="8907" actId="20577"/>
        <pc:sldMkLst>
          <pc:docMk/>
          <pc:sldMk cId="2207427345" sldId="262"/>
        </pc:sldMkLst>
        <pc:spChg chg="mod">
          <ac:chgData name="Francisco Corella" userId="489df00013e770df" providerId="LiveId" clId="{111BA4DA-376B-442D-BCDF-63B39AA53188}" dt="2022-11-02T17:08:53.909" v="8587" actId="1035"/>
          <ac:spMkLst>
            <pc:docMk/>
            <pc:sldMk cId="2207427345" sldId="262"/>
            <ac:spMk id="2" creationId="{1F328EDC-412A-2719-8FD7-1920DFBBE942}"/>
          </ac:spMkLst>
        </pc:spChg>
        <pc:spChg chg="mod">
          <ac:chgData name="Francisco Corella" userId="489df00013e770df" providerId="LiveId" clId="{111BA4DA-376B-442D-BCDF-63B39AA53188}" dt="2022-11-02T17:37:15.177" v="8907" actId="20577"/>
          <ac:spMkLst>
            <pc:docMk/>
            <pc:sldMk cId="2207427345" sldId="262"/>
            <ac:spMk id="3" creationId="{97EB1D57-C940-A7A8-129F-0681AFB4BCB8}"/>
          </ac:spMkLst>
        </pc:spChg>
      </pc:sldChg>
      <pc:sldChg chg="modSp new mod">
        <pc:chgData name="Francisco Corella" userId="489df00013e770df" providerId="LiveId" clId="{111BA4DA-376B-442D-BCDF-63B39AA53188}" dt="2022-11-03T01:17:43.250" v="9349" actId="20577"/>
        <pc:sldMkLst>
          <pc:docMk/>
          <pc:sldMk cId="439922532" sldId="263"/>
        </pc:sldMkLst>
        <pc:spChg chg="mod">
          <ac:chgData name="Francisco Corella" userId="489df00013e770df" providerId="LiveId" clId="{111BA4DA-376B-442D-BCDF-63B39AA53188}" dt="2022-11-03T01:14:16.832" v="9163" actId="20577"/>
          <ac:spMkLst>
            <pc:docMk/>
            <pc:sldMk cId="439922532" sldId="263"/>
            <ac:spMk id="2" creationId="{E284F171-8C40-C54C-3825-580E8BF62AA8}"/>
          </ac:spMkLst>
        </pc:spChg>
        <pc:spChg chg="mod">
          <ac:chgData name="Francisco Corella" userId="489df00013e770df" providerId="LiveId" clId="{111BA4DA-376B-442D-BCDF-63B39AA53188}" dt="2022-11-03T01:17:43.250" v="9349" actId="20577"/>
          <ac:spMkLst>
            <pc:docMk/>
            <pc:sldMk cId="439922532" sldId="263"/>
            <ac:spMk id="3" creationId="{0B7F0DF4-0D7C-6EF0-2754-9A5121E34DE6}"/>
          </ac:spMkLst>
        </pc:spChg>
      </pc:sldChg>
      <pc:sldChg chg="modSp add del mod">
        <pc:chgData name="Francisco Corella" userId="489df00013e770df" providerId="LiveId" clId="{111BA4DA-376B-442D-BCDF-63B39AA53188}" dt="2022-11-02T16:51:16.682" v="7947" actId="2696"/>
        <pc:sldMkLst>
          <pc:docMk/>
          <pc:sldMk cId="2734918369" sldId="263"/>
        </pc:sldMkLst>
        <pc:spChg chg="mod">
          <ac:chgData name="Francisco Corella" userId="489df00013e770df" providerId="LiveId" clId="{111BA4DA-376B-442D-BCDF-63B39AA53188}" dt="2022-11-02T16:49:39.059" v="7937" actId="20577"/>
          <ac:spMkLst>
            <pc:docMk/>
            <pc:sldMk cId="2734918369" sldId="263"/>
            <ac:spMk id="2" creationId="{E58B7489-A6C8-9C0B-F711-1D1828413848}"/>
          </ac:spMkLst>
        </pc:spChg>
      </pc:sldChg>
    </pc:docChg>
  </pc:docChgLst>
  <pc:docChgLst>
    <pc:chgData name="Francisco Corella" userId="489df00013e770df" providerId="LiveId" clId="{8F3261F0-8B80-4328-83DE-F77B033AEF44}"/>
    <pc:docChg chg="undo custSel addSld delSld modSld">
      <pc:chgData name="Francisco Corella" userId="489df00013e770df" providerId="LiveId" clId="{8F3261F0-8B80-4328-83DE-F77B033AEF44}" dt="2022-11-15T07:33:34" v="2788" actId="20577"/>
      <pc:docMkLst>
        <pc:docMk/>
      </pc:docMkLst>
      <pc:sldChg chg="modSp mod">
        <pc:chgData name="Francisco Corella" userId="489df00013e770df" providerId="LiveId" clId="{8F3261F0-8B80-4328-83DE-F77B033AEF44}" dt="2022-11-14T21:42:59.861" v="158" actId="20577"/>
        <pc:sldMkLst>
          <pc:docMk/>
          <pc:sldMk cId="168699006" sldId="256"/>
        </pc:sldMkLst>
        <pc:spChg chg="mod">
          <ac:chgData name="Francisco Corella" userId="489df00013e770df" providerId="LiveId" clId="{8F3261F0-8B80-4328-83DE-F77B033AEF44}" dt="2022-11-14T21:42:59.861" v="158" actId="20577"/>
          <ac:spMkLst>
            <pc:docMk/>
            <pc:sldMk cId="168699006" sldId="256"/>
            <ac:spMk id="2" creationId="{36BA1D7F-EEC8-AE7B-F6BB-8F55BD5B1CDD}"/>
          </ac:spMkLst>
        </pc:spChg>
      </pc:sldChg>
      <pc:sldChg chg="modSp mod">
        <pc:chgData name="Francisco Corella" userId="489df00013e770df" providerId="LiveId" clId="{8F3261F0-8B80-4328-83DE-F77B033AEF44}" dt="2022-11-14T21:45:56.258" v="308" actId="20577"/>
        <pc:sldMkLst>
          <pc:docMk/>
          <pc:sldMk cId="240999315" sldId="257"/>
        </pc:sldMkLst>
        <pc:spChg chg="mod">
          <ac:chgData name="Francisco Corella" userId="489df00013e770df" providerId="LiveId" clId="{8F3261F0-8B80-4328-83DE-F77B033AEF44}" dt="2022-11-14T21:45:56.258" v="308" actId="20577"/>
          <ac:spMkLst>
            <pc:docMk/>
            <pc:sldMk cId="240999315" sldId="257"/>
            <ac:spMk id="3" creationId="{004F7BA4-1A21-3EF1-217F-16676E2B5855}"/>
          </ac:spMkLst>
        </pc:spChg>
      </pc:sldChg>
      <pc:sldChg chg="modSp mod">
        <pc:chgData name="Francisco Corella" userId="489df00013e770df" providerId="LiveId" clId="{8F3261F0-8B80-4328-83DE-F77B033AEF44}" dt="2022-11-14T21:57:01.796" v="450" actId="207"/>
        <pc:sldMkLst>
          <pc:docMk/>
          <pc:sldMk cId="427098304" sldId="259"/>
        </pc:sldMkLst>
        <pc:spChg chg="mod">
          <ac:chgData name="Francisco Corella" userId="489df00013e770df" providerId="LiveId" clId="{8F3261F0-8B80-4328-83DE-F77B033AEF44}" dt="2022-11-14T21:57:01.796" v="450" actId="207"/>
          <ac:spMkLst>
            <pc:docMk/>
            <pc:sldMk cId="427098304" sldId="259"/>
            <ac:spMk id="3" creationId="{EB4F076B-5611-9480-3C8B-FB20501BD0D8}"/>
          </ac:spMkLst>
        </pc:spChg>
      </pc:sldChg>
      <pc:sldChg chg="del">
        <pc:chgData name="Francisco Corella" userId="489df00013e770df" providerId="LiveId" clId="{8F3261F0-8B80-4328-83DE-F77B033AEF44}" dt="2022-11-14T21:26:39.279" v="116" actId="2696"/>
        <pc:sldMkLst>
          <pc:docMk/>
          <pc:sldMk cId="296404538" sldId="261"/>
        </pc:sldMkLst>
      </pc:sldChg>
      <pc:sldChg chg="del">
        <pc:chgData name="Francisco Corella" userId="489df00013e770df" providerId="LiveId" clId="{8F3261F0-8B80-4328-83DE-F77B033AEF44}" dt="2022-11-14T21:55:29.566" v="447" actId="2696"/>
        <pc:sldMkLst>
          <pc:docMk/>
          <pc:sldMk cId="2207427345" sldId="262"/>
        </pc:sldMkLst>
      </pc:sldChg>
      <pc:sldChg chg="modSp mod">
        <pc:chgData name="Francisco Corella" userId="489df00013e770df" providerId="LiveId" clId="{8F3261F0-8B80-4328-83DE-F77B033AEF44}" dt="2022-11-14T22:26:17.522" v="2462" actId="20577"/>
        <pc:sldMkLst>
          <pc:docMk/>
          <pc:sldMk cId="439922532" sldId="263"/>
        </pc:sldMkLst>
        <pc:spChg chg="mod">
          <ac:chgData name="Francisco Corella" userId="489df00013e770df" providerId="LiveId" clId="{8F3261F0-8B80-4328-83DE-F77B033AEF44}" dt="2022-11-14T22:23:33.658" v="2239" actId="20577"/>
          <ac:spMkLst>
            <pc:docMk/>
            <pc:sldMk cId="439922532" sldId="263"/>
            <ac:spMk id="2" creationId="{E284F171-8C40-C54C-3825-580E8BF62AA8}"/>
          </ac:spMkLst>
        </pc:spChg>
        <pc:spChg chg="mod">
          <ac:chgData name="Francisco Corella" userId="489df00013e770df" providerId="LiveId" clId="{8F3261F0-8B80-4328-83DE-F77B033AEF44}" dt="2022-11-14T22:26:17.522" v="2462" actId="20577"/>
          <ac:spMkLst>
            <pc:docMk/>
            <pc:sldMk cId="439922532" sldId="263"/>
            <ac:spMk id="3" creationId="{0B7F0DF4-0D7C-6EF0-2754-9A5121E34DE6}"/>
          </ac:spMkLst>
        </pc:spChg>
      </pc:sldChg>
      <pc:sldChg chg="modSp new mod">
        <pc:chgData name="Francisco Corella" userId="489df00013e770df" providerId="LiveId" clId="{8F3261F0-8B80-4328-83DE-F77B033AEF44}" dt="2022-11-15T07:33:34" v="2788" actId="20577"/>
        <pc:sldMkLst>
          <pc:docMk/>
          <pc:sldMk cId="3659115107" sldId="264"/>
        </pc:sldMkLst>
        <pc:spChg chg="mod">
          <ac:chgData name="Francisco Corella" userId="489df00013e770df" providerId="LiveId" clId="{8F3261F0-8B80-4328-83DE-F77B033AEF44}" dt="2022-11-14T21:58:00.009" v="472" actId="20577"/>
          <ac:spMkLst>
            <pc:docMk/>
            <pc:sldMk cId="3659115107" sldId="264"/>
            <ac:spMk id="2" creationId="{44217837-7D09-32D4-9579-A6693592C883}"/>
          </ac:spMkLst>
        </pc:spChg>
        <pc:spChg chg="mod">
          <ac:chgData name="Francisco Corella" userId="489df00013e770df" providerId="LiveId" clId="{8F3261F0-8B80-4328-83DE-F77B033AEF44}" dt="2022-11-15T07:33:34" v="2788" actId="20577"/>
          <ac:spMkLst>
            <pc:docMk/>
            <pc:sldMk cId="3659115107" sldId="264"/>
            <ac:spMk id="3" creationId="{33817BD0-7210-889C-F766-C1490D41559A}"/>
          </ac:spMkLst>
        </pc:spChg>
      </pc:sldChg>
      <pc:sldChg chg="modSp new mod">
        <pc:chgData name="Francisco Corella" userId="489df00013e770df" providerId="LiveId" clId="{8F3261F0-8B80-4328-83DE-F77B033AEF44}" dt="2022-11-14T22:22:40.125" v="2205" actId="20577"/>
        <pc:sldMkLst>
          <pc:docMk/>
          <pc:sldMk cId="3961727048" sldId="265"/>
        </pc:sldMkLst>
        <pc:spChg chg="mod">
          <ac:chgData name="Francisco Corella" userId="489df00013e770df" providerId="LiveId" clId="{8F3261F0-8B80-4328-83DE-F77B033AEF44}" dt="2022-11-14T22:13:11.911" v="1384" actId="20577"/>
          <ac:spMkLst>
            <pc:docMk/>
            <pc:sldMk cId="3961727048" sldId="265"/>
            <ac:spMk id="2" creationId="{E6E620DC-ED19-06A6-96A3-E82F49BA923B}"/>
          </ac:spMkLst>
        </pc:spChg>
        <pc:spChg chg="mod">
          <ac:chgData name="Francisco Corella" userId="489df00013e770df" providerId="LiveId" clId="{8F3261F0-8B80-4328-83DE-F77B033AEF44}" dt="2022-11-14T22:22:40.125" v="2205" actId="20577"/>
          <ac:spMkLst>
            <pc:docMk/>
            <pc:sldMk cId="3961727048" sldId="265"/>
            <ac:spMk id="3" creationId="{55CADCFD-929B-DA78-9C82-5F48CEAA955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2FE05-7CE1-C5D9-D9F6-E795F7B5B0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C7BDCF-E2D7-8682-CEEB-06C8285EC3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D4118F-47E8-E69B-5302-56885E8B5EF0}"/>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5" name="Footer Placeholder 4">
            <a:extLst>
              <a:ext uri="{FF2B5EF4-FFF2-40B4-BE49-F238E27FC236}">
                <a16:creationId xmlns:a16="http://schemas.microsoft.com/office/drawing/2014/main" id="{FBB1B764-DB24-7EDE-96A5-1CDE3848A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360FB-222A-79E1-2103-5512EE8BD4A9}"/>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411144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5585-15EF-181A-DC43-D77FDF7CB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9C88CF-FBD3-A2F2-1B95-C05B155D95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CC5BD-42B1-3C90-7750-B498BB399357}"/>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5" name="Footer Placeholder 4">
            <a:extLst>
              <a:ext uri="{FF2B5EF4-FFF2-40B4-BE49-F238E27FC236}">
                <a16:creationId xmlns:a16="http://schemas.microsoft.com/office/drawing/2014/main" id="{79C53832-C00F-31B8-9BC4-6E3CE9848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989D6-869A-2F78-E691-B9039423FC37}"/>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63558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737834-C80A-DB66-5264-738877C862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0488C3-2095-D037-4A86-1F6485DE57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04A79-1FF8-9DBE-0D55-C44157F532AC}"/>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5" name="Footer Placeholder 4">
            <a:extLst>
              <a:ext uri="{FF2B5EF4-FFF2-40B4-BE49-F238E27FC236}">
                <a16:creationId xmlns:a16="http://schemas.microsoft.com/office/drawing/2014/main" id="{461C941A-C23E-6846-40B1-845CF579A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A73D3-8683-0F47-EE2D-1E2D14C50310}"/>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384710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8392-A123-E50D-9311-0F608B55CF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BED6DA-B367-1BC0-B151-141C5732E3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51E3E7-3A81-8A2F-9CF1-A3333C728EE9}"/>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5" name="Footer Placeholder 4">
            <a:extLst>
              <a:ext uri="{FF2B5EF4-FFF2-40B4-BE49-F238E27FC236}">
                <a16:creationId xmlns:a16="http://schemas.microsoft.com/office/drawing/2014/main" id="{DFDD26D6-C88C-32C1-3CB5-A333B6BE3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1B316-635F-2DDC-02C9-B45A80B7D794}"/>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107312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3EDE-CEF4-30EB-D132-FEB0F9AD38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B04DA-96B5-2E71-7D42-016D712602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7BB9B2-F043-68A5-8CFE-AC75E0AC0A8F}"/>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5" name="Footer Placeholder 4">
            <a:extLst>
              <a:ext uri="{FF2B5EF4-FFF2-40B4-BE49-F238E27FC236}">
                <a16:creationId xmlns:a16="http://schemas.microsoft.com/office/drawing/2014/main" id="{B33C390C-AAD4-817A-0765-991FF9C47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3D3A7-7180-1B09-5D76-F15294E8AA73}"/>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199060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BF0B-2D5C-F1E4-48CC-7C5BEBC2E0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30B430-F6EA-F31B-5064-5B037CF3D6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0331DC-43B8-2341-DC4A-A0BE3FA70D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A1692-482F-340A-D177-36D48E61D220}"/>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6" name="Footer Placeholder 5">
            <a:extLst>
              <a:ext uri="{FF2B5EF4-FFF2-40B4-BE49-F238E27FC236}">
                <a16:creationId xmlns:a16="http://schemas.microsoft.com/office/drawing/2014/main" id="{514D8452-AD8F-0DF1-488B-33150890FB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CAF28-0C8B-5708-421C-5229F911D2E8}"/>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205261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C417-77B4-2EFE-741C-51A7377E1D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2687AE-8942-C7CD-EA91-4CDB965423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F91C72-4BAF-7BA8-F078-6EBDD727F5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E1A059-D2F0-6A96-FE67-D760EBE07A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FE3BB6-5CB6-D8B6-C27E-2A8A33FD3E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1996C3-EC6F-E962-88C7-55F919A79B6C}"/>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8" name="Footer Placeholder 7">
            <a:extLst>
              <a:ext uri="{FF2B5EF4-FFF2-40B4-BE49-F238E27FC236}">
                <a16:creationId xmlns:a16="http://schemas.microsoft.com/office/drawing/2014/main" id="{0827C6BD-9EC5-86C3-F3E5-00DFB46FE3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B086B-4698-3206-F427-872ABA954098}"/>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292329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FE257-B8B0-3AE7-0CF5-83EFC8BE84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F48CAE-7956-49CD-4CE5-A44D80CEEB06}"/>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4" name="Footer Placeholder 3">
            <a:extLst>
              <a:ext uri="{FF2B5EF4-FFF2-40B4-BE49-F238E27FC236}">
                <a16:creationId xmlns:a16="http://schemas.microsoft.com/office/drawing/2014/main" id="{98BE4857-4B16-52A8-5B76-38FE225BB2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C3F0FA-DE84-38C3-415D-5A59D1CBA3CC}"/>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54657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37E20-264C-875D-7668-151BC5232E1E}"/>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3" name="Footer Placeholder 2">
            <a:extLst>
              <a:ext uri="{FF2B5EF4-FFF2-40B4-BE49-F238E27FC236}">
                <a16:creationId xmlns:a16="http://schemas.microsoft.com/office/drawing/2014/main" id="{990C39BC-2469-7B3A-72E0-E9E3F34274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0FF63A-436C-57A9-0043-2E19D8CE4329}"/>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107493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7E2C0-1815-2579-D7FC-28161E3EAB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C180EB-778C-2D59-B833-05B7921A19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8C5001-41DF-A827-8A63-913CB843A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48043D-53BB-F650-1C5D-074008F479E1}"/>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6" name="Footer Placeholder 5">
            <a:extLst>
              <a:ext uri="{FF2B5EF4-FFF2-40B4-BE49-F238E27FC236}">
                <a16:creationId xmlns:a16="http://schemas.microsoft.com/office/drawing/2014/main" id="{70902EF8-A7C0-44AA-9807-D4448BA039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85D74-BB62-3BC1-35AD-2B4C801633CF}"/>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294089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FCA14-BEF0-2C7F-2E50-D5D264584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A5C874-3529-E223-68F9-E50A14061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E00D1-6D0C-6DC2-0AA1-580AF500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A8813-A207-DF88-2D06-1C1FCBB0D4AE}"/>
              </a:ext>
            </a:extLst>
          </p:cNvPr>
          <p:cNvSpPr>
            <a:spLocks noGrp="1"/>
          </p:cNvSpPr>
          <p:nvPr>
            <p:ph type="dt" sz="half" idx="10"/>
          </p:nvPr>
        </p:nvSpPr>
        <p:spPr/>
        <p:txBody>
          <a:bodyPr/>
          <a:lstStyle/>
          <a:p>
            <a:fld id="{B4D67D19-3BAE-49B0-81FF-FF3F5BF1CEA9}" type="datetimeFigureOut">
              <a:rPr lang="en-US" smtClean="0"/>
              <a:t>11/14/2022</a:t>
            </a:fld>
            <a:endParaRPr lang="en-US"/>
          </a:p>
        </p:txBody>
      </p:sp>
      <p:sp>
        <p:nvSpPr>
          <p:cNvPr id="6" name="Footer Placeholder 5">
            <a:extLst>
              <a:ext uri="{FF2B5EF4-FFF2-40B4-BE49-F238E27FC236}">
                <a16:creationId xmlns:a16="http://schemas.microsoft.com/office/drawing/2014/main" id="{904E56CC-18C4-55C3-0EE2-D1AF592EF6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88DCB-687B-E1C0-B105-D21B90A795E4}"/>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5598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BA0F8C-3C13-54D8-F6AB-A04814CC5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99CA6F-8BFD-3113-1669-A231C0788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2F6DA-C7CF-FE5B-9339-A9C738BEC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67D19-3BAE-49B0-81FF-FF3F5BF1CEA9}" type="datetimeFigureOut">
              <a:rPr lang="en-US" smtClean="0"/>
              <a:t>11/14/2022</a:t>
            </a:fld>
            <a:endParaRPr lang="en-US"/>
          </a:p>
        </p:txBody>
      </p:sp>
      <p:sp>
        <p:nvSpPr>
          <p:cNvPr id="5" name="Footer Placeholder 4">
            <a:extLst>
              <a:ext uri="{FF2B5EF4-FFF2-40B4-BE49-F238E27FC236}">
                <a16:creationId xmlns:a16="http://schemas.microsoft.com/office/drawing/2014/main" id="{B1A88261-B7D4-EC29-A5D9-19092511E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48D8D6-8A01-98B7-6114-4EEF5E5C0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1F1E-0F5D-4126-A82E-BA0177DDAF8B}" type="slidenum">
              <a:rPr lang="en-US" smtClean="0"/>
              <a:t>‹#›</a:t>
            </a:fld>
            <a:endParaRPr lang="en-US"/>
          </a:p>
        </p:txBody>
      </p:sp>
      <p:pic>
        <p:nvPicPr>
          <p:cNvPr id="8" name="Picture 7" descr="A picture containing text, scissors&#10;&#10;Description automatically generated">
            <a:extLst>
              <a:ext uri="{FF2B5EF4-FFF2-40B4-BE49-F238E27FC236}">
                <a16:creationId xmlns:a16="http://schemas.microsoft.com/office/drawing/2014/main" id="{CA0026FC-5740-166E-F8B0-1C4D4ACD936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273790" y="6400280"/>
            <a:ext cx="1644420" cy="411105"/>
          </a:xfrm>
          <a:prstGeom prst="rect">
            <a:avLst/>
          </a:prstGeom>
        </p:spPr>
      </p:pic>
    </p:spTree>
    <p:extLst>
      <p:ext uri="{BB962C8B-B14F-4D97-AF65-F5344CB8AC3E}">
        <p14:creationId xmlns:p14="http://schemas.microsoft.com/office/powerpoint/2010/main" val="87404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w3.org/TR/service-worke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1D7F-EEC8-AE7B-F6BB-8F55BD5B1CDD}"/>
              </a:ext>
            </a:extLst>
          </p:cNvPr>
          <p:cNvSpPr>
            <a:spLocks noGrp="1"/>
          </p:cNvSpPr>
          <p:nvPr>
            <p:ph type="ctrTitle"/>
          </p:nvPr>
        </p:nvSpPr>
        <p:spPr/>
        <p:txBody>
          <a:bodyPr>
            <a:normAutofit fontScale="90000"/>
          </a:bodyPr>
          <a:lstStyle/>
          <a:p>
            <a:r>
              <a:rPr lang="en-US" b="1" dirty="0">
                <a:solidFill>
                  <a:srgbClr val="0070C0"/>
                </a:solidFill>
              </a:rPr>
              <a:t>Cardholder Authentication and Payment Confirmation without Interaction with the Issuing Bank</a:t>
            </a:r>
          </a:p>
        </p:txBody>
      </p:sp>
      <p:sp>
        <p:nvSpPr>
          <p:cNvPr id="3" name="Subtitle 2">
            <a:extLst>
              <a:ext uri="{FF2B5EF4-FFF2-40B4-BE49-F238E27FC236}">
                <a16:creationId xmlns:a16="http://schemas.microsoft.com/office/drawing/2014/main" id="{52009EF1-50D2-FCBB-F774-CFF293DAE300}"/>
              </a:ext>
            </a:extLst>
          </p:cNvPr>
          <p:cNvSpPr>
            <a:spLocks noGrp="1"/>
          </p:cNvSpPr>
          <p:nvPr>
            <p:ph type="subTitle" idx="1"/>
          </p:nvPr>
        </p:nvSpPr>
        <p:spPr/>
        <p:txBody>
          <a:bodyPr/>
          <a:lstStyle/>
          <a:p>
            <a:r>
              <a:rPr lang="en-US" dirty="0"/>
              <a:t>Francisco Corella</a:t>
            </a:r>
          </a:p>
          <a:p>
            <a:r>
              <a:rPr lang="en-US" dirty="0"/>
              <a:t>fcorella@pomcor.com</a:t>
            </a:r>
          </a:p>
        </p:txBody>
      </p:sp>
    </p:spTree>
    <p:extLst>
      <p:ext uri="{BB962C8B-B14F-4D97-AF65-F5344CB8AC3E}">
        <p14:creationId xmlns:p14="http://schemas.microsoft.com/office/powerpoint/2010/main" val="16869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A58F-1315-155D-8A7D-92BEE56725F9}"/>
              </a:ext>
            </a:extLst>
          </p:cNvPr>
          <p:cNvSpPr>
            <a:spLocks noGrp="1"/>
          </p:cNvSpPr>
          <p:nvPr>
            <p:ph type="title"/>
          </p:nvPr>
        </p:nvSpPr>
        <p:spPr>
          <a:xfrm>
            <a:off x="838200" y="117475"/>
            <a:ext cx="10515600" cy="1325563"/>
          </a:xfrm>
        </p:spPr>
        <p:txBody>
          <a:bodyPr/>
          <a:lstStyle/>
          <a:p>
            <a:r>
              <a:rPr lang="en-US" dirty="0"/>
              <a:t>Strong cardholder authentication is still an open problem</a:t>
            </a:r>
          </a:p>
        </p:txBody>
      </p:sp>
      <p:sp>
        <p:nvSpPr>
          <p:cNvPr id="3" name="Content Placeholder 2">
            <a:extLst>
              <a:ext uri="{FF2B5EF4-FFF2-40B4-BE49-F238E27FC236}">
                <a16:creationId xmlns:a16="http://schemas.microsoft.com/office/drawing/2014/main" id="{004F7BA4-1A21-3EF1-217F-16676E2B5855}"/>
              </a:ext>
            </a:extLst>
          </p:cNvPr>
          <p:cNvSpPr>
            <a:spLocks noGrp="1"/>
          </p:cNvSpPr>
          <p:nvPr>
            <p:ph idx="1"/>
          </p:nvPr>
        </p:nvSpPr>
        <p:spPr/>
        <p:txBody>
          <a:bodyPr>
            <a:normAutofit fontScale="85000" lnSpcReduction="20000"/>
          </a:bodyPr>
          <a:lstStyle/>
          <a:p>
            <a:r>
              <a:rPr lang="en-US" dirty="0"/>
              <a:t>3-D Secure 2 (3DS2) was introduced in 2016 but has not yet been deployed at scale</a:t>
            </a:r>
          </a:p>
          <a:p>
            <a:pPr lvl="1"/>
            <a:r>
              <a:rPr lang="en-US" dirty="0"/>
              <a:t>The EBA opinion of 23 June 2022 decries “</a:t>
            </a:r>
            <a:r>
              <a:rPr lang="en-US" dirty="0" err="1"/>
              <a:t>unprecented</a:t>
            </a:r>
            <a:r>
              <a:rPr lang="en-US" dirty="0"/>
              <a:t> delays” in the implementation of the SCA requirement of PSD2</a:t>
            </a:r>
          </a:p>
          <a:p>
            <a:r>
              <a:rPr lang="en-US" dirty="0"/>
              <a:t>3DS2 will not provide phishing resistance</a:t>
            </a:r>
          </a:p>
          <a:p>
            <a:pPr lvl="1"/>
            <a:r>
              <a:rPr lang="en-US" dirty="0"/>
              <a:t>The same EBA opinion notes that </a:t>
            </a:r>
            <a:r>
              <a:rPr lang="en-US" b="0" i="0" dirty="0">
                <a:solidFill>
                  <a:srgbClr val="000000"/>
                </a:solidFill>
                <a:effectLst/>
                <a:latin typeface="Times New Roman" panose="02020603050405020304" pitchFamily="18" charset="0"/>
              </a:rPr>
              <a:t>further improvements in the legal framework are needed to address phishing attacks</a:t>
            </a:r>
          </a:p>
          <a:p>
            <a:r>
              <a:rPr lang="en-US" dirty="0">
                <a:solidFill>
                  <a:srgbClr val="000000"/>
                </a:solidFill>
                <a:latin typeface="Times New Roman" panose="02020603050405020304" pitchFamily="18" charset="0"/>
              </a:rPr>
              <a:t>The Secure Payment Confirmation (SPC) protocol being developed by the World Wide Web Consortium (W3C) provides phishing resistance, but…</a:t>
            </a:r>
          </a:p>
          <a:p>
            <a:pPr lvl="1"/>
            <a:r>
              <a:rPr lang="en-US" dirty="0">
                <a:solidFill>
                  <a:srgbClr val="000000"/>
                </a:solidFill>
                <a:latin typeface="Times New Roman" panose="02020603050405020304" pitchFamily="18" charset="0"/>
              </a:rPr>
              <a:t>…it requires the issuing bank to delegate credential access to the merchant, </a:t>
            </a:r>
          </a:p>
          <a:p>
            <a:pPr lvl="1"/>
            <a:r>
              <a:rPr lang="en-US" dirty="0">
                <a:solidFill>
                  <a:srgbClr val="000000"/>
                </a:solidFill>
                <a:latin typeface="Times New Roman" panose="02020603050405020304" pitchFamily="18" charset="0"/>
              </a:rPr>
              <a:t>…and hence prior relationship between the merchant and the bank</a:t>
            </a:r>
          </a:p>
          <a:p>
            <a:r>
              <a:rPr lang="en-US" i="0" dirty="0">
                <a:solidFill>
                  <a:srgbClr val="0070C0"/>
                </a:solidFill>
                <a:effectLst/>
                <a:latin typeface="Times New Roman" panose="02020603050405020304" pitchFamily="18" charset="0"/>
              </a:rPr>
              <a:t>All so</a:t>
            </a:r>
            <a:r>
              <a:rPr lang="en-US" dirty="0">
                <a:solidFill>
                  <a:srgbClr val="0070C0"/>
                </a:solidFill>
                <a:latin typeface="Times New Roman" panose="02020603050405020304" pitchFamily="18" charset="0"/>
              </a:rPr>
              <a:t>lutions being considered require the issuing bank to interact with the merchant for every transaction,…</a:t>
            </a:r>
            <a:endParaRPr lang="en-US" dirty="0">
              <a:solidFill>
                <a:srgbClr val="000000"/>
              </a:solidFill>
              <a:latin typeface="Times New Roman" panose="02020603050405020304" pitchFamily="18" charset="0"/>
            </a:endParaRPr>
          </a:p>
          <a:p>
            <a:pPr lvl="1"/>
            <a:r>
              <a:rPr lang="en-US" dirty="0">
                <a:solidFill>
                  <a:srgbClr val="000000"/>
                </a:solidFill>
                <a:latin typeface="Times New Roman" panose="02020603050405020304" pitchFamily="18" charset="0"/>
              </a:rPr>
              <a:t>…which puts a high burden of availability and performance on the bank</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4099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CC9BD-3833-74C4-06E4-DC384C7A0C8F}"/>
              </a:ext>
            </a:extLst>
          </p:cNvPr>
          <p:cNvSpPr>
            <a:spLocks noGrp="1"/>
          </p:cNvSpPr>
          <p:nvPr>
            <p:ph type="title"/>
          </p:nvPr>
        </p:nvSpPr>
        <p:spPr>
          <a:xfrm>
            <a:off x="838200" y="431800"/>
            <a:ext cx="10515600" cy="1325563"/>
          </a:xfrm>
        </p:spPr>
        <p:txBody>
          <a:bodyPr>
            <a:normAutofit fontScale="90000"/>
          </a:bodyPr>
          <a:lstStyle/>
          <a:p>
            <a:r>
              <a:rPr lang="en-US" dirty="0"/>
              <a:t>We propose a method of cardholder authentication and secure payment confirmation that…</a:t>
            </a:r>
          </a:p>
        </p:txBody>
      </p:sp>
      <p:sp>
        <p:nvSpPr>
          <p:cNvPr id="3" name="Content Placeholder 2">
            <a:extLst>
              <a:ext uri="{FF2B5EF4-FFF2-40B4-BE49-F238E27FC236}">
                <a16:creationId xmlns:a16="http://schemas.microsoft.com/office/drawing/2014/main" id="{55B30198-5BC8-078B-BEAE-CF5B68D73E4B}"/>
              </a:ext>
            </a:extLst>
          </p:cNvPr>
          <p:cNvSpPr>
            <a:spLocks noGrp="1"/>
          </p:cNvSpPr>
          <p:nvPr>
            <p:ph idx="1"/>
          </p:nvPr>
        </p:nvSpPr>
        <p:spPr>
          <a:xfrm>
            <a:off x="838200" y="2320925"/>
            <a:ext cx="10515600" cy="4351338"/>
          </a:xfrm>
        </p:spPr>
        <p:txBody>
          <a:bodyPr/>
          <a:lstStyle/>
          <a:p>
            <a:r>
              <a:rPr lang="en-US" dirty="0"/>
              <a:t>Is phishing-resistant</a:t>
            </a:r>
          </a:p>
          <a:p>
            <a:r>
              <a:rPr lang="en-US" dirty="0"/>
              <a:t>Requires no interaction between the issuing bank and the merchant at transaction time</a:t>
            </a:r>
          </a:p>
          <a:p>
            <a:r>
              <a:rPr lang="en-US" dirty="0"/>
              <a:t>Provides the merchant with a non-repudiable cryptographic signature on the transaction</a:t>
            </a:r>
          </a:p>
          <a:p>
            <a:r>
              <a:rPr lang="en-US" dirty="0"/>
              <a:t>Is simpler, more secure, and easier to implement and deploy than 3DS2 and SPC</a:t>
            </a:r>
          </a:p>
        </p:txBody>
      </p:sp>
    </p:spTree>
    <p:extLst>
      <p:ext uri="{BB962C8B-B14F-4D97-AF65-F5344CB8AC3E}">
        <p14:creationId xmlns:p14="http://schemas.microsoft.com/office/powerpoint/2010/main" val="51941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B7489-A6C8-9C0B-F711-1D1828413848}"/>
              </a:ext>
            </a:extLst>
          </p:cNvPr>
          <p:cNvSpPr>
            <a:spLocks noGrp="1"/>
          </p:cNvSpPr>
          <p:nvPr>
            <p:ph type="title"/>
          </p:nvPr>
        </p:nvSpPr>
        <p:spPr>
          <a:xfrm>
            <a:off x="838200" y="309142"/>
            <a:ext cx="10515600" cy="1325563"/>
          </a:xfrm>
        </p:spPr>
        <p:txBody>
          <a:bodyPr>
            <a:normAutofit fontScale="90000"/>
          </a:bodyPr>
          <a:lstStyle/>
          <a:p>
            <a:r>
              <a:rPr lang="en-US" dirty="0"/>
              <a:t>We achieve all this by making innovative use of the well-known </a:t>
            </a:r>
            <a:r>
              <a:rPr lang="en-US" dirty="0">
                <a:hlinkClick r:id="rId2"/>
              </a:rPr>
              <a:t>Service Worker API</a:t>
            </a:r>
            <a:r>
              <a:rPr lang="en-US" dirty="0"/>
              <a:t> of the W3C</a:t>
            </a:r>
          </a:p>
        </p:txBody>
      </p:sp>
      <p:sp>
        <p:nvSpPr>
          <p:cNvPr id="3" name="Content Placeholder 2">
            <a:extLst>
              <a:ext uri="{FF2B5EF4-FFF2-40B4-BE49-F238E27FC236}">
                <a16:creationId xmlns:a16="http://schemas.microsoft.com/office/drawing/2014/main" id="{EB4F076B-5611-9480-3C8B-FB20501BD0D8}"/>
              </a:ext>
            </a:extLst>
          </p:cNvPr>
          <p:cNvSpPr>
            <a:spLocks noGrp="1"/>
          </p:cNvSpPr>
          <p:nvPr>
            <p:ph idx="1"/>
          </p:nvPr>
        </p:nvSpPr>
        <p:spPr>
          <a:xfrm>
            <a:off x="838200" y="1920875"/>
            <a:ext cx="10515600" cy="4351338"/>
          </a:xfrm>
        </p:spPr>
        <p:txBody>
          <a:bodyPr>
            <a:normAutofit fontScale="92500" lnSpcReduction="10000"/>
          </a:bodyPr>
          <a:lstStyle/>
          <a:p>
            <a:pPr marL="514350" indent="-514350">
              <a:buFont typeface="+mj-lt"/>
              <a:buAutoNum type="arabicPeriod"/>
            </a:pPr>
            <a:r>
              <a:rPr lang="en-US" dirty="0"/>
              <a:t>The cardholder gets a credit card certificate from the web site of the issuing bank with a single click</a:t>
            </a:r>
          </a:p>
          <a:p>
            <a:pPr marL="514350" indent="-514350">
              <a:buFont typeface="+mj-lt"/>
              <a:buAutoNum type="arabicPeriod"/>
            </a:pPr>
            <a:r>
              <a:rPr lang="en-US" b="1" dirty="0">
                <a:solidFill>
                  <a:schemeClr val="accent5"/>
                </a:solidFill>
              </a:rPr>
              <a:t>The JavaScript front-end of the bank registers a Service Worker with the browser</a:t>
            </a:r>
          </a:p>
          <a:p>
            <a:pPr marL="514350" indent="-514350">
              <a:buFont typeface="+mj-lt"/>
              <a:buAutoNum type="arabicPeriod"/>
            </a:pPr>
            <a:r>
              <a:rPr lang="en-US" dirty="0"/>
              <a:t>At transaction time the merchant sends a payment confirmation request to a URL within the domain of the issuing bank, but the request is intercepted in the browser by the service worker</a:t>
            </a:r>
          </a:p>
          <a:p>
            <a:pPr marL="514350" indent="-514350">
              <a:buFont typeface="+mj-lt"/>
              <a:buAutoNum type="arabicPeriod"/>
            </a:pPr>
            <a:r>
              <a:rPr lang="en-US" dirty="0"/>
              <a:t>The service worker responds to the request with a page that asks the cardholder for confirmation </a:t>
            </a:r>
          </a:p>
          <a:p>
            <a:pPr marL="514350" indent="-514350">
              <a:buFont typeface="+mj-lt"/>
              <a:buAutoNum type="arabicPeriod"/>
            </a:pPr>
            <a:r>
              <a:rPr lang="en-US" dirty="0"/>
              <a:t>The page signs the confirmation with the private and sends the signature and the credit card certificate to the merchant </a:t>
            </a:r>
          </a:p>
        </p:txBody>
      </p:sp>
    </p:spTree>
    <p:extLst>
      <p:ext uri="{BB962C8B-B14F-4D97-AF65-F5344CB8AC3E}">
        <p14:creationId xmlns:p14="http://schemas.microsoft.com/office/powerpoint/2010/main" val="42709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AFCCE-7C12-6BAF-6315-CFEAB548DE02}"/>
              </a:ext>
            </a:extLst>
          </p:cNvPr>
          <p:cNvSpPr>
            <a:spLocks noGrp="1"/>
          </p:cNvSpPr>
          <p:nvPr>
            <p:ph type="title"/>
          </p:nvPr>
        </p:nvSpPr>
        <p:spPr/>
        <p:txBody>
          <a:bodyPr/>
          <a:lstStyle/>
          <a:p>
            <a:r>
              <a:rPr lang="en-US" dirty="0"/>
              <a:t>Practical considerations</a:t>
            </a:r>
          </a:p>
        </p:txBody>
      </p:sp>
      <p:sp>
        <p:nvSpPr>
          <p:cNvPr id="3" name="Content Placeholder 2">
            <a:extLst>
              <a:ext uri="{FF2B5EF4-FFF2-40B4-BE49-F238E27FC236}">
                <a16:creationId xmlns:a16="http://schemas.microsoft.com/office/drawing/2014/main" id="{CC042073-1669-9902-72DD-4D8D20C00034}"/>
              </a:ext>
            </a:extLst>
          </p:cNvPr>
          <p:cNvSpPr>
            <a:spLocks noGrp="1"/>
          </p:cNvSpPr>
          <p:nvPr>
            <p:ph idx="1"/>
          </p:nvPr>
        </p:nvSpPr>
        <p:spPr/>
        <p:txBody>
          <a:bodyPr>
            <a:normAutofit fontScale="92500" lnSpcReduction="10000"/>
          </a:bodyPr>
          <a:lstStyle/>
          <a:p>
            <a:r>
              <a:rPr lang="en-US" dirty="0"/>
              <a:t>There is no need for the credit card certificate to be revocable, since the credit card is revocable.</a:t>
            </a:r>
          </a:p>
          <a:p>
            <a:r>
              <a:rPr lang="en-US" dirty="0"/>
              <a:t>There is no need for the credit card networks to be involved in the development or deployment of cardholder authentication.</a:t>
            </a:r>
          </a:p>
          <a:p>
            <a:r>
              <a:rPr lang="en-US" dirty="0"/>
              <a:t>Banks could form a consortium for the purpose of maintaining a public database mapping the IIN of each bank to the URL to be used for sending the confirmation request and the public key to be used for verifying the credit card certificate.</a:t>
            </a:r>
          </a:p>
          <a:p>
            <a:r>
              <a:rPr lang="en-US" dirty="0"/>
              <a:t>Any merchant could obtain transaction confirmations by using the public  database to look up URLs and public keys, and using open software to verify transaction certificate signatures, without having to register with the consortium.</a:t>
            </a:r>
          </a:p>
        </p:txBody>
      </p:sp>
    </p:spTree>
    <p:extLst>
      <p:ext uri="{BB962C8B-B14F-4D97-AF65-F5344CB8AC3E}">
        <p14:creationId xmlns:p14="http://schemas.microsoft.com/office/powerpoint/2010/main" val="2304259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7837-7D09-32D4-9579-A6693592C883}"/>
              </a:ext>
            </a:extLst>
          </p:cNvPr>
          <p:cNvSpPr>
            <a:spLocks noGrp="1"/>
          </p:cNvSpPr>
          <p:nvPr>
            <p:ph type="title"/>
          </p:nvPr>
        </p:nvSpPr>
        <p:spPr/>
        <p:txBody>
          <a:bodyPr/>
          <a:lstStyle/>
          <a:p>
            <a:r>
              <a:rPr lang="en-US" dirty="0"/>
              <a:t>Open question</a:t>
            </a:r>
          </a:p>
        </p:txBody>
      </p:sp>
      <p:sp>
        <p:nvSpPr>
          <p:cNvPr id="3" name="Content Placeholder 2">
            <a:extLst>
              <a:ext uri="{FF2B5EF4-FFF2-40B4-BE49-F238E27FC236}">
                <a16:creationId xmlns:a16="http://schemas.microsoft.com/office/drawing/2014/main" id="{33817BD0-7210-889C-F766-C1490D41559A}"/>
              </a:ext>
            </a:extLst>
          </p:cNvPr>
          <p:cNvSpPr>
            <a:spLocks noGrp="1"/>
          </p:cNvSpPr>
          <p:nvPr>
            <p:ph idx="1"/>
          </p:nvPr>
        </p:nvSpPr>
        <p:spPr/>
        <p:txBody>
          <a:bodyPr>
            <a:normAutofit fontScale="92500"/>
          </a:bodyPr>
          <a:lstStyle/>
          <a:p>
            <a:r>
              <a:rPr lang="en-US" dirty="0"/>
              <a:t>I have a demo that stores the certificate and its private key in </a:t>
            </a:r>
            <a:r>
              <a:rPr lang="en-US" dirty="0" err="1"/>
              <a:t>localStorage</a:t>
            </a:r>
            <a:endParaRPr lang="en-US" dirty="0"/>
          </a:p>
          <a:p>
            <a:r>
              <a:rPr lang="en-US" dirty="0"/>
              <a:t>Could the cryptographic credential be </a:t>
            </a:r>
            <a:r>
              <a:rPr lang="en-US"/>
              <a:t>carried in an </a:t>
            </a:r>
            <a:r>
              <a:rPr lang="en-US" b="1" dirty="0">
                <a:solidFill>
                  <a:schemeClr val="accent5"/>
                </a:solidFill>
              </a:rPr>
              <a:t>unmodified</a:t>
            </a:r>
            <a:r>
              <a:rPr lang="en-US" dirty="0"/>
              <a:t> FIDO2 authenticator and accessed via the </a:t>
            </a:r>
            <a:r>
              <a:rPr lang="en-US" b="1" dirty="0">
                <a:solidFill>
                  <a:schemeClr val="accent5"/>
                </a:solidFill>
              </a:rPr>
              <a:t>unmodified</a:t>
            </a:r>
            <a:r>
              <a:rPr lang="en-US" dirty="0"/>
              <a:t> </a:t>
            </a:r>
            <a:r>
              <a:rPr lang="en-US" dirty="0" err="1"/>
              <a:t>WebAuthn</a:t>
            </a:r>
            <a:r>
              <a:rPr lang="en-US" dirty="0"/>
              <a:t> API?</a:t>
            </a:r>
          </a:p>
          <a:p>
            <a:pPr lvl="1"/>
            <a:r>
              <a:rPr lang="en-US" dirty="0"/>
              <a:t>The private key would be resident or exported as the credential ID</a:t>
            </a:r>
          </a:p>
          <a:p>
            <a:pPr lvl="1"/>
            <a:r>
              <a:rPr lang="en-US" dirty="0"/>
              <a:t>The certificate would be stored in a “</a:t>
            </a:r>
            <a:r>
              <a:rPr lang="en-US" dirty="0" err="1"/>
              <a:t>largeBlob</a:t>
            </a:r>
            <a:r>
              <a:rPr lang="en-US" dirty="0"/>
              <a:t>”</a:t>
            </a:r>
          </a:p>
          <a:p>
            <a:pPr lvl="1"/>
            <a:r>
              <a:rPr lang="en-US" dirty="0"/>
              <a:t>The description of the transaction would be used as the </a:t>
            </a:r>
            <a:r>
              <a:rPr lang="en-US" dirty="0" err="1"/>
              <a:t>WebAuthn</a:t>
            </a:r>
            <a:r>
              <a:rPr lang="en-US" dirty="0"/>
              <a:t> challenge</a:t>
            </a:r>
          </a:p>
          <a:p>
            <a:r>
              <a:rPr lang="en-US" dirty="0"/>
              <a:t>Two difficulties</a:t>
            </a:r>
          </a:p>
          <a:p>
            <a:pPr lvl="1"/>
            <a:r>
              <a:rPr lang="en-US" dirty="0" err="1"/>
              <a:t>WebAuthn</a:t>
            </a:r>
            <a:r>
              <a:rPr lang="en-US" dirty="0"/>
              <a:t> doesn’t sign the challenge.  It signs a complex data structure containing the challenge, which has to be validated as part of the authenticator response</a:t>
            </a:r>
          </a:p>
          <a:p>
            <a:pPr lvl="1"/>
            <a:r>
              <a:rPr lang="en-US" dirty="0"/>
              <a:t>The user experience of payment confirmation would have to be different than the user experience of web authentication</a:t>
            </a:r>
          </a:p>
          <a:p>
            <a:pPr lvl="2"/>
            <a:endParaRPr lang="en-US" dirty="0"/>
          </a:p>
          <a:p>
            <a:endParaRPr lang="en-US" dirty="0"/>
          </a:p>
        </p:txBody>
      </p:sp>
    </p:spTree>
    <p:extLst>
      <p:ext uri="{BB962C8B-B14F-4D97-AF65-F5344CB8AC3E}">
        <p14:creationId xmlns:p14="http://schemas.microsoft.com/office/powerpoint/2010/main" val="365911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20DC-ED19-06A6-96A3-E82F49BA923B}"/>
              </a:ext>
            </a:extLst>
          </p:cNvPr>
          <p:cNvSpPr>
            <a:spLocks noGrp="1"/>
          </p:cNvSpPr>
          <p:nvPr>
            <p:ph type="title"/>
          </p:nvPr>
        </p:nvSpPr>
        <p:spPr/>
        <p:txBody>
          <a:bodyPr/>
          <a:lstStyle/>
          <a:p>
            <a:r>
              <a:rPr lang="en-US" dirty="0"/>
              <a:t>The difficulties might be solvable</a:t>
            </a:r>
          </a:p>
        </p:txBody>
      </p:sp>
      <p:sp>
        <p:nvSpPr>
          <p:cNvPr id="3" name="Content Placeholder 2">
            <a:extLst>
              <a:ext uri="{FF2B5EF4-FFF2-40B4-BE49-F238E27FC236}">
                <a16:creationId xmlns:a16="http://schemas.microsoft.com/office/drawing/2014/main" id="{55CADCFD-929B-DA78-9C82-5F48CEAA9556}"/>
              </a:ext>
            </a:extLst>
          </p:cNvPr>
          <p:cNvSpPr>
            <a:spLocks noGrp="1"/>
          </p:cNvSpPr>
          <p:nvPr>
            <p:ph idx="1"/>
          </p:nvPr>
        </p:nvSpPr>
        <p:spPr/>
        <p:txBody>
          <a:bodyPr/>
          <a:lstStyle/>
          <a:p>
            <a:r>
              <a:rPr lang="en-US" dirty="0"/>
              <a:t>The data structure could be broken up into pieces</a:t>
            </a:r>
          </a:p>
          <a:p>
            <a:r>
              <a:rPr lang="en-US" dirty="0"/>
              <a:t>The pieces other than the challenge could be combined with the cryptographic signature and viewed as an extended, FIDO-specific, signature</a:t>
            </a:r>
          </a:p>
          <a:p>
            <a:r>
              <a:rPr lang="en-US" dirty="0"/>
              <a:t>A verification function for the extended signature could be provided to the merchant</a:t>
            </a:r>
          </a:p>
          <a:p>
            <a:r>
              <a:rPr lang="en-US" dirty="0"/>
              <a:t>The merchant would not have to validate the authenticator response</a:t>
            </a:r>
          </a:p>
          <a:p>
            <a:pPr marL="0" indent="0">
              <a:buNone/>
            </a:pPr>
            <a:r>
              <a:rPr lang="en-US" dirty="0"/>
              <a:t>… and the authentication user experience would have to be modified for payment confirmation</a:t>
            </a:r>
          </a:p>
        </p:txBody>
      </p:sp>
    </p:spTree>
    <p:extLst>
      <p:ext uri="{BB962C8B-B14F-4D97-AF65-F5344CB8AC3E}">
        <p14:creationId xmlns:p14="http://schemas.microsoft.com/office/powerpoint/2010/main" val="396172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4F171-8C40-C54C-3825-580E8BF62AA8}"/>
              </a:ext>
            </a:extLst>
          </p:cNvPr>
          <p:cNvSpPr>
            <a:spLocks noGrp="1"/>
          </p:cNvSpPr>
          <p:nvPr>
            <p:ph type="title"/>
          </p:nvPr>
        </p:nvSpPr>
        <p:spPr/>
        <p:txBody>
          <a:bodyPr/>
          <a:lstStyle/>
          <a:p>
            <a:r>
              <a:rPr lang="en-US" dirty="0"/>
              <a:t>Collaboration proposal</a:t>
            </a:r>
          </a:p>
        </p:txBody>
      </p:sp>
      <p:sp>
        <p:nvSpPr>
          <p:cNvPr id="3" name="Content Placeholder 2">
            <a:extLst>
              <a:ext uri="{FF2B5EF4-FFF2-40B4-BE49-F238E27FC236}">
                <a16:creationId xmlns:a16="http://schemas.microsoft.com/office/drawing/2014/main" id="{0B7F0DF4-0D7C-6EF0-2754-9A5121E34DE6}"/>
              </a:ext>
            </a:extLst>
          </p:cNvPr>
          <p:cNvSpPr>
            <a:spLocks noGrp="1"/>
          </p:cNvSpPr>
          <p:nvPr>
            <p:ph idx="1"/>
          </p:nvPr>
        </p:nvSpPr>
        <p:spPr/>
        <p:txBody>
          <a:bodyPr/>
          <a:lstStyle/>
          <a:p>
            <a:r>
              <a:rPr lang="en-US" dirty="0"/>
              <a:t>I have started working on this</a:t>
            </a:r>
          </a:p>
          <a:p>
            <a:r>
              <a:rPr lang="en-US" dirty="0"/>
              <a:t>I would welcome collaborators with deep knowledge of authenticators and </a:t>
            </a:r>
            <a:r>
              <a:rPr lang="en-US" dirty="0" err="1"/>
              <a:t>WebAuthn</a:t>
            </a:r>
            <a:endParaRPr lang="en-US" dirty="0"/>
          </a:p>
          <a:p>
            <a:r>
              <a:rPr lang="en-US" dirty="0" err="1"/>
              <a:t>Pomcor</a:t>
            </a:r>
            <a:r>
              <a:rPr lang="en-US" dirty="0"/>
              <a:t> has been granted a patent family comprising US patents 10,825,025 and 11,263,638 on cardholder authentication and payment confirmation that I would be happy to license to collaborators</a:t>
            </a:r>
          </a:p>
          <a:p>
            <a:endParaRPr lang="en-US" dirty="0"/>
          </a:p>
        </p:txBody>
      </p:sp>
    </p:spTree>
    <p:extLst>
      <p:ext uri="{BB962C8B-B14F-4D97-AF65-F5344CB8AC3E}">
        <p14:creationId xmlns:p14="http://schemas.microsoft.com/office/powerpoint/2010/main" val="439922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702</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Cardholder Authentication and Payment Confirmation without Interaction with the Issuing Bank</vt:lpstr>
      <vt:lpstr>Strong cardholder authentication is still an open problem</vt:lpstr>
      <vt:lpstr>We propose a method of cardholder authentication and secure payment confirmation that…</vt:lpstr>
      <vt:lpstr>We achieve all this by making innovative use of the well-known Service Worker API of the W3C</vt:lpstr>
      <vt:lpstr>Practical considerations</vt:lpstr>
      <vt:lpstr>Open question</vt:lpstr>
      <vt:lpstr>The difficulties might be solvable</vt:lpstr>
      <vt:lpstr>Collaboration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Cardholder Authentication Without Interaction with the Card Issuing Bank</dc:title>
  <dc:creator>Francisco Corella</dc:creator>
  <cp:lastModifiedBy>Francisco Corella</cp:lastModifiedBy>
  <cp:revision>1</cp:revision>
  <dcterms:created xsi:type="dcterms:W3CDTF">2022-11-02T03:26:05Z</dcterms:created>
  <dcterms:modified xsi:type="dcterms:W3CDTF">2022-11-15T07:33:40Z</dcterms:modified>
</cp:coreProperties>
</file>